
<file path=[Content_Types].xml><?xml version="1.0" encoding="utf-8"?>
<Types xmlns="http://schemas.openxmlformats.org/package/2006/content-types">
  <Default Extension="bmp" ContentType="image/bmp"/>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theme/themeOverride1.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85" r:id="rId2"/>
    <p:sldMasterId id="2147483787" r:id="rId3"/>
  </p:sldMasterIdLst>
  <p:notesMasterIdLst>
    <p:notesMasterId r:id="rId67"/>
  </p:notesMasterIdLst>
  <p:sldIdLst>
    <p:sldId id="5288"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5287" r:id="rId37"/>
    <p:sldId id="289" r:id="rId38"/>
    <p:sldId id="290" r:id="rId39"/>
    <p:sldId id="291" r:id="rId40"/>
    <p:sldId id="292" r:id="rId41"/>
    <p:sldId id="293" r:id="rId42"/>
    <p:sldId id="314"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5" r:id="rId64"/>
    <p:sldId id="316" r:id="rId65"/>
    <p:sldId id="333" r:id="rId6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zi Nari" initials="RN" lastIdx="3" clrIdx="0">
    <p:extLst>
      <p:ext uri="{19B8F6BF-5375-455C-9EA6-DF929625EA0E}">
        <p15:presenceInfo xmlns:p15="http://schemas.microsoft.com/office/powerpoint/2012/main" userId="cad0834913d405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00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ECDD"/>
          </a:solidFill>
        </a:fill>
      </a:tcStyle>
    </a:wholeTbl>
    <a:band2H>
      <a:tcTxStyle/>
      <a:tcStyle>
        <a:tcBdr/>
        <a:fill>
          <a:solidFill>
            <a:srgbClr val="E6F6EF"/>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E6"/>
          </a:solidFill>
        </a:fill>
      </a:tcStyle>
    </a:wholeTbl>
    <a:band2H>
      <a:tcTxStyle/>
      <a:tcStyle>
        <a:tcBdr/>
        <a:fill>
          <a:solidFill>
            <a:srgbClr val="E7E7F3"/>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33"/>
    <p:restoredTop sz="51815"/>
  </p:normalViewPr>
  <p:slideViewPr>
    <p:cSldViewPr snapToGrid="0">
      <p:cViewPr varScale="1">
        <p:scale>
          <a:sx n="75" d="100"/>
          <a:sy n="75" d="100"/>
        </p:scale>
        <p:origin x="752" y="168"/>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1-17T00:44:42.327" idx="3">
    <p:pos x="4032" y="104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53" name="Shape 1553"/>
          <p:cNvSpPr>
            <a:spLocks noGrp="1" noRot="1" noChangeAspect="1"/>
          </p:cNvSpPr>
          <p:nvPr>
            <p:ph type="sldImg"/>
          </p:nvPr>
        </p:nvSpPr>
        <p:spPr>
          <a:xfrm>
            <a:off x="1143000" y="685800"/>
            <a:ext cx="4572000" cy="3429000"/>
          </a:xfrm>
          <a:prstGeom prst="rect">
            <a:avLst/>
          </a:prstGeom>
        </p:spPr>
        <p:txBody>
          <a:bodyPr/>
          <a:lstStyle/>
          <a:p>
            <a:endParaRPr/>
          </a:p>
        </p:txBody>
      </p:sp>
      <p:sp>
        <p:nvSpPr>
          <p:cNvPr id="1554" name="Shape 155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Times New Roman"/>
      </a:defRPr>
    </a:lvl1pPr>
    <a:lvl2pPr indent="228600" latinLnBrk="0">
      <a:spcBef>
        <a:spcPts val="400"/>
      </a:spcBef>
      <a:defRPr sz="1200">
        <a:latin typeface="+mn-lt"/>
        <a:ea typeface="+mn-ea"/>
        <a:cs typeface="+mn-cs"/>
        <a:sym typeface="Times New Roman"/>
      </a:defRPr>
    </a:lvl2pPr>
    <a:lvl3pPr indent="457200" latinLnBrk="0">
      <a:spcBef>
        <a:spcPts val="400"/>
      </a:spcBef>
      <a:defRPr sz="1200">
        <a:latin typeface="+mn-lt"/>
        <a:ea typeface="+mn-ea"/>
        <a:cs typeface="+mn-cs"/>
        <a:sym typeface="Times New Roman"/>
      </a:defRPr>
    </a:lvl3pPr>
    <a:lvl4pPr indent="685800" latinLnBrk="0">
      <a:spcBef>
        <a:spcPts val="400"/>
      </a:spcBef>
      <a:defRPr sz="1200">
        <a:latin typeface="+mn-lt"/>
        <a:ea typeface="+mn-ea"/>
        <a:cs typeface="+mn-cs"/>
        <a:sym typeface="Times New Roman"/>
      </a:defRPr>
    </a:lvl4pPr>
    <a:lvl5pPr indent="914400" latinLnBrk="0">
      <a:spcBef>
        <a:spcPts val="400"/>
      </a:spcBef>
      <a:defRPr sz="1200">
        <a:latin typeface="+mn-lt"/>
        <a:ea typeface="+mn-ea"/>
        <a:cs typeface="+mn-cs"/>
        <a:sym typeface="Times New Roman"/>
      </a:defRPr>
    </a:lvl5pPr>
    <a:lvl6pPr indent="1143000" latinLnBrk="0">
      <a:spcBef>
        <a:spcPts val="400"/>
      </a:spcBef>
      <a:defRPr sz="1200">
        <a:latin typeface="+mn-lt"/>
        <a:ea typeface="+mn-ea"/>
        <a:cs typeface="+mn-cs"/>
        <a:sym typeface="Times New Roman"/>
      </a:defRPr>
    </a:lvl6pPr>
    <a:lvl7pPr indent="1371600" latinLnBrk="0">
      <a:spcBef>
        <a:spcPts val="400"/>
      </a:spcBef>
      <a:defRPr sz="1200">
        <a:latin typeface="+mn-lt"/>
        <a:ea typeface="+mn-ea"/>
        <a:cs typeface="+mn-cs"/>
        <a:sym typeface="Times New Roman"/>
      </a:defRPr>
    </a:lvl7pPr>
    <a:lvl8pPr indent="1600200" latinLnBrk="0">
      <a:spcBef>
        <a:spcPts val="400"/>
      </a:spcBef>
      <a:defRPr sz="1200">
        <a:latin typeface="+mn-lt"/>
        <a:ea typeface="+mn-ea"/>
        <a:cs typeface="+mn-cs"/>
        <a:sym typeface="Times New Roman"/>
      </a:defRPr>
    </a:lvl8pPr>
    <a:lvl9pPr indent="1828800" latinLnBrk="0">
      <a:spcBef>
        <a:spcPts val="400"/>
      </a:spcBef>
      <a:defRPr sz="1200">
        <a:latin typeface="+mn-lt"/>
        <a:ea typeface="+mn-ea"/>
        <a:cs typeface="+mn-cs"/>
        <a:sym typeface="Times New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0" name="Shape 1570"/>
          <p:cNvSpPr>
            <a:spLocks noGrp="1" noRot="1" noChangeAspect="1"/>
          </p:cNvSpPr>
          <p:nvPr>
            <p:ph type="sldImg"/>
          </p:nvPr>
        </p:nvSpPr>
        <p:spPr>
          <a:prstGeom prst="rect">
            <a:avLst/>
          </a:prstGeom>
        </p:spPr>
        <p:txBody>
          <a:bodyPr/>
          <a:lstStyle/>
          <a:p>
            <a:endParaRPr/>
          </a:p>
        </p:txBody>
      </p:sp>
      <p:sp>
        <p:nvSpPr>
          <p:cNvPr id="1571" name="Shape 1571"/>
          <p:cNvSpPr>
            <a:spLocks noGrp="1"/>
          </p:cNvSpPr>
          <p:nvPr>
            <p:ph type="body" sz="quarter" idx="1"/>
          </p:nvPr>
        </p:nvSpPr>
        <p:spPr>
          <a:prstGeom prst="rect">
            <a:avLst/>
          </a:prstGeom>
        </p:spPr>
        <p:txBody>
          <a:bodyPr/>
          <a:lstStyle/>
          <a:p>
            <a:pPr>
              <a:defRPr>
                <a:latin typeface="Arial"/>
                <a:ea typeface="Arial"/>
                <a:cs typeface="Arial"/>
                <a:sym typeface="Arial"/>
              </a:defRPr>
            </a:pPr>
            <a:r>
              <a:rPr dirty="0"/>
              <a:t>https://blog.lifeway.com/newsroom/2016/04/26/pastors-the-end-of-the-world-is-complicated/</a:t>
            </a:r>
          </a:p>
          <a:p>
            <a:pPr rtl="1">
              <a:defRPr b="1">
                <a:latin typeface="Arial"/>
                <a:ea typeface="Arial"/>
                <a:cs typeface="Arial"/>
                <a:sym typeface="Arial"/>
              </a:defRPr>
            </a:pPr>
            <a:r>
              <a:rPr lang="ar-SA" dirty="0"/>
              <a:t>القساوسة: نهاية العالم معقدة</a:t>
            </a:r>
          </a:p>
          <a:p>
            <a:pPr rtl="1">
              <a:defRPr b="1">
                <a:latin typeface="Arial"/>
                <a:ea typeface="Arial"/>
                <a:cs typeface="Arial"/>
                <a:sym typeface="Arial"/>
              </a:defRPr>
            </a:pPr>
            <a:r>
              <a:rPr lang="ar-SA" b="0" dirty="0"/>
              <a:t>26 نيسان 2016</a:t>
            </a:r>
          </a:p>
          <a:p>
            <a:pPr rtl="1">
              <a:defRPr b="1">
                <a:latin typeface="Arial"/>
                <a:ea typeface="Arial"/>
                <a:cs typeface="Arial"/>
                <a:sym typeface="Arial"/>
              </a:defRPr>
            </a:pPr>
            <a:r>
              <a:rPr lang="ar-SA" b="0" dirty="0"/>
              <a:t>بقلم بوب سميتانا</a:t>
            </a:r>
          </a:p>
          <a:p>
            <a:pPr rtl="1">
              <a:defRPr b="1">
                <a:latin typeface="Arial"/>
                <a:ea typeface="Arial"/>
                <a:cs typeface="Arial"/>
                <a:sym typeface="Arial"/>
              </a:defRPr>
            </a:pPr>
            <a:r>
              <a:rPr lang="ar-SA" b="0" dirty="0"/>
              <a:t>ناشفيل، تينيسي – يعتقد معظم القساوسة البروتستانت أن يسوع سيعود في المستقبل. لكن قليلين يتفقون على تفاصيل نهاية العالم.</a:t>
            </a:r>
          </a:p>
          <a:p>
            <a:pPr rtl="1">
              <a:defRPr b="1">
                <a:latin typeface="Arial"/>
                <a:ea typeface="Arial"/>
                <a:cs typeface="Arial"/>
                <a:sym typeface="Arial"/>
              </a:defRPr>
            </a:pPr>
            <a:r>
              <a:rPr lang="ar-SA" b="0" dirty="0"/>
              <a:t>يتوقع ثلث القساوسة البروتستانت في أمريكا أن يُخطف المسيحيون – أو يؤخذون إلى السماء لمقابلة يسوع – عند بداية نهاية الزمان. ويعتقد حوالي النصف أن المسيح الكذاب المعروف باسم ضد المسيح سيظهر في وقت ما في المستقبل.</a:t>
            </a:r>
          </a:p>
          <a:p>
            <a:pPr rtl="1">
              <a:defRPr b="1">
                <a:latin typeface="Arial"/>
                <a:ea typeface="Arial"/>
                <a:cs typeface="Arial"/>
                <a:sym typeface="Arial"/>
              </a:defRPr>
            </a:pPr>
            <a:r>
              <a:rPr lang="ar-SA" b="0" dirty="0"/>
              <a:t>ويعتقد عدد مندهش أن ضد المسيح كان هنا بالفعل أو أنه ليس في طريقه إلى هنا على الإطلاق.</a:t>
            </a:r>
          </a:p>
          <a:p>
            <a:pPr rtl="1">
              <a:defRPr b="1">
                <a:latin typeface="Arial"/>
                <a:ea typeface="Arial"/>
                <a:cs typeface="Arial"/>
                <a:sym typeface="Arial"/>
              </a:defRPr>
            </a:pPr>
            <a:r>
              <a:rPr lang="ar-SA" b="0" dirty="0"/>
              <a:t>هؤلاء هم من بين نتائج استطلاع هاتفي جديد شمل 1000 من كبار القساوسة البروتستانت ووجهات نظرهم حول لاهوت الأيام الأخيرة  من مؤسسة </a:t>
            </a:r>
            <a:r>
              <a:rPr lang="en-US" b="0" dirty="0" err="1"/>
              <a:t>LifeWay</a:t>
            </a:r>
            <a:r>
              <a:rPr lang="en-US" b="0" dirty="0"/>
              <a:t> Research </a:t>
            </a:r>
            <a:r>
              <a:rPr lang="ar-JO" b="0" dirty="0"/>
              <a:t> </a:t>
            </a:r>
            <a:r>
              <a:rPr lang="ar-SA" b="0" dirty="0"/>
              <a:t>ومقرها ناشفيل، برعاية من </a:t>
            </a:r>
            <a:r>
              <a:rPr lang="en-US" b="0" dirty="0"/>
              <a:t>Charisma House Book Group. </a:t>
            </a:r>
          </a:p>
          <a:p>
            <a:pPr rtl="1">
              <a:defRPr b="1">
                <a:latin typeface="Arial"/>
                <a:ea typeface="Arial"/>
                <a:cs typeface="Arial"/>
                <a:sym typeface="Arial"/>
              </a:defRPr>
            </a:pPr>
            <a:r>
              <a:rPr lang="ar-SA" b="0" dirty="0"/>
              <a:t>يقول سكوت ماكونيل نائب رئيس </a:t>
            </a:r>
            <a:r>
              <a:rPr lang="en-US" b="0" dirty="0" err="1"/>
              <a:t>LifeWay</a:t>
            </a:r>
            <a:r>
              <a:rPr lang="en-US" b="0" dirty="0"/>
              <a:t> Research </a:t>
            </a:r>
            <a:r>
              <a:rPr lang="ar-JO" b="0" dirty="0"/>
              <a:t> </a:t>
            </a:r>
            <a:r>
              <a:rPr lang="ar-SA" b="0" dirty="0"/>
              <a:t>أن لاهوت نهاية الأزمنة لايزال يحظى بشعبية كبيرة من قبل مرتادي الكنائس. لكنه ليس موضوعًا سهلاً للوعظ عنه. ويقول: "أن معظم الناس يريدون من قسيسهم أن يعظ عن سفر الرؤيا ونهاية العالم." ويقول أيضًا: "هذه مهمة معقدة. وغالبًا ما يختلف القساوسة وعلماء الكتاب المقدس الذين يستشهدون بهم لكشف موضوع نهاية الأزمنة."</a:t>
            </a:r>
          </a:p>
          <a:p>
            <a:pPr rtl="1">
              <a:defRPr b="1">
                <a:latin typeface="Arial"/>
                <a:ea typeface="Arial"/>
                <a:cs typeface="Arial"/>
                <a:sym typeface="Arial"/>
              </a:defRPr>
            </a:pPr>
            <a:r>
              <a:rPr lang="ar-SA" b="0" dirty="0"/>
              <a:t>لا يوجد إجماع حول موضوع الاختطاف، فقد وجد الباحثون وجهات نظر متباينة على نطاق واسع حول ثلاثةجوانب من لاهوت الأيام الأخيرة:</a:t>
            </a:r>
          </a:p>
          <a:p>
            <a:pPr rtl="1">
              <a:defRPr b="1">
                <a:latin typeface="Arial"/>
                <a:ea typeface="Arial"/>
                <a:cs typeface="Arial"/>
                <a:sym typeface="Arial"/>
              </a:defRPr>
            </a:pPr>
            <a:r>
              <a:rPr lang="ar-SA" b="0" dirty="0"/>
              <a:t>توقيت الاختطاف (أنظر 1 تسالونيكي 4: 15- 17 ومتى 24).</a:t>
            </a:r>
          </a:p>
          <a:p>
            <a:pPr rtl="1">
              <a:defRPr b="1">
                <a:latin typeface="Arial"/>
                <a:ea typeface="Arial"/>
                <a:cs typeface="Arial"/>
                <a:sym typeface="Arial"/>
              </a:defRPr>
            </a:pPr>
            <a:r>
              <a:rPr lang="ar-SA" b="0" dirty="0"/>
              <a:t>طبيعة ضد المسيح (موجودة في رسالتي يوحنا الأولى والثانية ونصوص أخرى).</a:t>
            </a:r>
          </a:p>
          <a:p>
            <a:pPr rtl="1">
              <a:defRPr b="1">
                <a:latin typeface="Arial"/>
                <a:ea typeface="Arial"/>
                <a:cs typeface="Arial"/>
                <a:sym typeface="Arial"/>
              </a:defRPr>
            </a:pPr>
            <a:r>
              <a:rPr lang="ar-SA" b="0" dirty="0"/>
              <a:t>الملكوت الألفي، عندما يملك المسيح ألف سنة (رؤيا 20: 1- 10).</a:t>
            </a:r>
          </a:p>
          <a:p>
            <a:pPr rtl="1">
              <a:defRPr b="1">
                <a:latin typeface="Arial"/>
                <a:ea typeface="Arial"/>
                <a:cs typeface="Arial"/>
                <a:sym typeface="Arial"/>
              </a:defRPr>
            </a:pPr>
            <a:r>
              <a:rPr lang="ar-SA" b="0" dirty="0"/>
              <a:t>حوالي ثلث كبار القساوسة البروتستانت (36%) يؤمنون بنوع من الاختطاف ما قبل الضيقة المألوفة في الثقافة الشعبية. في هذا السيناريو، يختفي المسيحيون في بداية نهاية العالم. والذين يبقون سيعانون من ضيقة أو محنة عظيمة.</a:t>
            </a:r>
          </a:p>
          <a:p>
            <a:pPr rtl="1">
              <a:defRPr b="1">
                <a:latin typeface="Arial"/>
                <a:ea typeface="Arial"/>
                <a:cs typeface="Arial"/>
                <a:sym typeface="Arial"/>
              </a:defRPr>
            </a:pPr>
            <a:r>
              <a:rPr lang="ar-SA" b="0" dirty="0"/>
              <a:t>يقول واحد من كل أريعة قساوسة أن الاختطاف ليس حرفيًا. ويعتقد 1 من كل 5 أن الاختطاف يحدث بعد الضيقة (18%). ويعتقد البعض أن الاختطاف قد حدث بالفعل (1%) أو أنه سيحدث أثناء الضيقة (4%) أو قبل انسكاب غضب الله على الأرض (4%). ولا يتفق أخرون مع أي من هذه الآراء (8%) أو غير متأكدين مما سيحدث (4%).</a:t>
            </a:r>
          </a:p>
          <a:p>
            <a:pPr rtl="1">
              <a:defRPr b="1">
                <a:latin typeface="Arial"/>
                <a:ea typeface="Arial"/>
                <a:cs typeface="Arial"/>
                <a:sym typeface="Arial"/>
              </a:defRPr>
            </a:pPr>
            <a:r>
              <a:rPr lang="ar-SA" b="0" dirty="0"/>
              <a:t>يقول القساوسة البروتستانت الرئيسيون (36%) من المرجح أن الاختطاف ليس حرفيًا. ويتبنى هذا الرأي حوالي نصف اللوثريين (60%)، والميثودست (48%)، والقساوسة المشيخيين/الإصلاحيين (49%). ويحمل هذا الرأي عدد قليل من الرعاة المعمدانيين (6%)، أو الخمسينيين (أقل من 1%).</a:t>
            </a:r>
          </a:p>
          <a:p>
            <a:pPr rtl="1">
              <a:defRPr b="1">
                <a:latin typeface="Arial"/>
                <a:ea typeface="Arial"/>
                <a:cs typeface="Arial"/>
                <a:sym typeface="Arial"/>
              </a:defRPr>
            </a:pPr>
            <a:r>
              <a:rPr lang="ar-SA" b="0" dirty="0"/>
              <a:t>وبشكل عام فالإنجيليون (43%) هم أكثر اعتقادًا بالاختطاف قبل الضيقة.</a:t>
            </a:r>
          </a:p>
          <a:p>
            <a:pPr rtl="1">
              <a:defRPr b="1">
                <a:latin typeface="Arial"/>
                <a:ea typeface="Arial"/>
                <a:cs typeface="Arial"/>
                <a:sym typeface="Arial"/>
              </a:defRPr>
            </a:pPr>
            <a:r>
              <a:rPr lang="ar-SA" b="0" dirty="0"/>
              <a:t>أيضًا يلعب التعليم والعمر دورًا في كيفية رؤية القساوسة للاختطاف. من المرجح أن القساوسة الحاصلون على درجة الماجستير (33%) أو الدكتوراه (29%) يقولون أن الاختطاف ليس حرفيًا من أولئك الذين ليس لديهم درجة علمية (6%) أو لديهم درجة البكالوريوس (16%).</a:t>
            </a:r>
          </a:p>
          <a:p>
            <a:pPr rtl="1">
              <a:defRPr b="1">
                <a:latin typeface="Arial"/>
                <a:ea typeface="Arial"/>
                <a:cs typeface="Arial"/>
                <a:sym typeface="Arial"/>
              </a:defRPr>
            </a:pPr>
            <a:r>
              <a:rPr lang="ar-SA" b="0" dirty="0"/>
              <a:t>ويؤمن ستون بالمائة من القساوسة الذين ليس لديهم شهادة جامعية بالاختطاف قبل الضيقة. على النقيض من ذلك، فإن 26% من القساوسة الذين يحملون درجة الماجستير يحملون هذا الرأي. والقساوسة الذين تقل أعمارهم عن 45 عامًا هم الأقل احتمالاً ليؤمنوا بالاختطاف قبل الضيقة (28%)، مقارنة بجماعتهم الأكبر سنًا. هم أيضًا على الأرجح أقل احتمالاً (23%) يؤمنون بالاختطاف بعد الضيقة. ويتوقع معظمهم ظهور ضد المسيح، لكنهم يختلفون على التوقيت.</a:t>
            </a:r>
          </a:p>
          <a:p>
            <a:pPr rtl="1">
              <a:defRPr b="1">
                <a:latin typeface="Arial"/>
                <a:ea typeface="Arial"/>
                <a:cs typeface="Arial"/>
                <a:sym typeface="Arial"/>
              </a:defRPr>
            </a:pPr>
            <a:r>
              <a:rPr lang="ar-SA" b="0" dirty="0"/>
              <a:t>ووجدت </a:t>
            </a:r>
            <a:r>
              <a:rPr lang="en-US" b="0" dirty="0" err="1"/>
              <a:t>LifeWay</a:t>
            </a:r>
            <a:r>
              <a:rPr lang="en-US" b="0" dirty="0"/>
              <a:t> Research </a:t>
            </a:r>
            <a:r>
              <a:rPr lang="ar-JO" b="0" dirty="0"/>
              <a:t> </a:t>
            </a:r>
            <a:r>
              <a:rPr lang="ar-SA" b="0" dirty="0"/>
              <a:t>وجهات نظر متنوعة حول ضد المسيح. (يتواصل المقال في السفل حسب الرسم البياني).</a:t>
            </a:r>
          </a:p>
          <a:p>
            <a:pPr rtl="1">
              <a:defRPr b="1">
                <a:latin typeface="Arial"/>
                <a:ea typeface="Arial"/>
                <a:cs typeface="Arial"/>
                <a:sym typeface="Arial"/>
              </a:defRPr>
            </a:pPr>
            <a:r>
              <a:rPr lang="ar-SA" b="0" dirty="0"/>
              <a:t>ويقول حوالي النصف (49%) أن ضد المسيح هو شخصية ستظهر في المستقبل. ويقول آخرون أنه لا يوجد شخصية ضد المسيح (12%)؛ وهو تجسيد للشر (14%) أو هو مؤسسة (7%). ويقول ستة بالمائة أن ضد المسيح كان هنا بالفعل.</a:t>
            </a:r>
          </a:p>
          <a:p>
            <a:pPr rtl="1">
              <a:defRPr b="1">
                <a:latin typeface="Arial"/>
                <a:ea typeface="Arial"/>
                <a:cs typeface="Arial"/>
                <a:sym typeface="Arial"/>
              </a:defRPr>
            </a:pPr>
            <a:r>
              <a:rPr lang="ar-SA" b="0" dirty="0"/>
              <a:t>من المرجح أن يرى المعمدانيون (75%) والخمسينيون (83%) ضد المسيح في المستقبل. واللوثريين (29%)، والميثودست (28%)، والمشيخيين/الإصلاحيين (31%) هم أكثر عرضة لرؤية ضد المسيح كتجسيد للشر.</a:t>
            </a:r>
          </a:p>
          <a:p>
            <a:pPr rtl="1">
              <a:defRPr b="1">
                <a:latin typeface="Arial"/>
                <a:ea typeface="Arial"/>
                <a:cs typeface="Arial"/>
                <a:sym typeface="Arial"/>
              </a:defRPr>
            </a:pPr>
            <a:r>
              <a:rPr lang="ar-SA" b="0" dirty="0"/>
              <a:t>أيضًا يلعب التعليم دورًا في كيفية رؤية القساوسة ضد المسيح. ثلثا أولئك الذين لا يحملون شهادات جامعية (68%) أو البكالوريوس (63%) يؤمنون بشخصية ضد المسيح في المستقبل. وأقل من نصف الحاصلين على درجة الماجستير (39%) أو درجة الدكتوراه (49%) يحملون هذا الرأي.</a:t>
            </a:r>
          </a:p>
          <a:p>
            <a:pPr rtl="1">
              <a:defRPr b="1">
                <a:latin typeface="Arial"/>
                <a:ea typeface="Arial"/>
                <a:cs typeface="Arial"/>
                <a:sym typeface="Arial"/>
              </a:defRPr>
            </a:pPr>
            <a:r>
              <a:rPr lang="ar-SA" dirty="0"/>
              <a:t>عقيدة القبل الألفية شائعة</a:t>
            </a:r>
          </a:p>
          <a:p>
            <a:pPr rtl="1">
              <a:defRPr b="1">
                <a:latin typeface="Arial"/>
                <a:ea typeface="Arial"/>
                <a:cs typeface="Arial"/>
                <a:sym typeface="Arial"/>
              </a:defRPr>
            </a:pPr>
            <a:r>
              <a:rPr lang="ar-SA" b="0" dirty="0"/>
              <a:t>يختلف القساوسة أيضًا حول تفاصيل الملك الألفي. حوالي النصف (48%) يؤمنون بالعقيدة قبل الألفية، وهي وجهة النظر القائلة أن مُلك المسيح لمدة 1000 سنة سيحدث في المستقبل. ويؤمن الثلث (31%) بالعقيدة اللاألفية، وهي وجهة النظر القائلة أنه لا يوجد ملك لمدة 1000 عام، حيث أن المسيح يملك بالفعل على قلوب وعقول المسيحيين.</a:t>
            </a:r>
          </a:p>
          <a:p>
            <a:pPr rtl="1">
              <a:defRPr b="1">
                <a:latin typeface="Arial"/>
                <a:ea typeface="Arial"/>
                <a:cs typeface="Arial"/>
                <a:sym typeface="Arial"/>
              </a:defRPr>
            </a:pPr>
            <a:r>
              <a:rPr lang="ar-SA" b="0" dirty="0"/>
              <a:t>ويؤمن 1 من كل 10 (11%) بعقيدة ما بعد الألفية – وهي فكرة أن العالم سيصبح بالتدريج أكثر مسيحيًا حتى عودة المسيح.</a:t>
            </a:r>
          </a:p>
          <a:p>
            <a:pPr rtl="1">
              <a:defRPr b="1">
                <a:latin typeface="Arial"/>
                <a:ea typeface="Arial"/>
                <a:cs typeface="Arial"/>
                <a:sym typeface="Arial"/>
              </a:defRPr>
            </a:pPr>
            <a:r>
              <a:rPr lang="ar-SA" b="0" dirty="0"/>
              <a:t>تم تقسيم معظم القساوسة حسب الطوائف:</a:t>
            </a:r>
          </a:p>
          <a:p>
            <a:pPr rtl="1">
              <a:defRPr b="1">
                <a:latin typeface="Arial"/>
                <a:ea typeface="Arial"/>
                <a:cs typeface="Arial"/>
                <a:sym typeface="Arial"/>
              </a:defRPr>
            </a:pPr>
            <a:r>
              <a:rPr lang="ar-SA" b="0" dirty="0"/>
              <a:t>المعمدانيون (75%) والخمسينيون (84%) من المرجح أن يختاروا العقيدة ما قبل الألفية.</a:t>
            </a:r>
          </a:p>
          <a:p>
            <a:pPr rtl="1">
              <a:defRPr b="1">
                <a:latin typeface="Arial"/>
                <a:ea typeface="Arial"/>
                <a:cs typeface="Arial"/>
                <a:sym typeface="Arial"/>
              </a:defRPr>
            </a:pPr>
            <a:r>
              <a:rPr lang="ar-SA" b="0" dirty="0"/>
              <a:t>اللوثريون (71%) هم الأكثر احتمالاً لأختيار اللاألفية، يليهم القساوسة المشيخيون/الإصلاحيون (52%) والميثودست (37%).</a:t>
            </a:r>
          </a:p>
          <a:p>
            <a:pPr rtl="1">
              <a:defRPr b="1">
                <a:latin typeface="Arial"/>
                <a:ea typeface="Arial"/>
                <a:cs typeface="Arial"/>
                <a:sym typeface="Arial"/>
              </a:defRPr>
            </a:pPr>
            <a:r>
              <a:rPr lang="ar-SA" b="0" dirty="0"/>
              <a:t>وكان الميثودست (37%) أكثر ميلاً من الطوائف لاختيار عقيدة ما بعد الألفية. </a:t>
            </a:r>
          </a:p>
          <a:p>
            <a:pPr rtl="1">
              <a:defRPr b="1">
                <a:latin typeface="Arial"/>
                <a:ea typeface="Arial"/>
                <a:cs typeface="Arial"/>
                <a:sym typeface="Arial"/>
              </a:defRPr>
            </a:pPr>
            <a:r>
              <a:rPr lang="ar-SA" b="0" dirty="0"/>
              <a:t>أيضًا لعب التعليم دورًا. إذ تحظى عقيدة ما قبل الألفية بشعبية كبيرة بين أولئك الذين ليس لديهم تعليم جامعي (71%) أو درجة البكالوريوس (63%). وتفضل العقيدة اللاألفية بين أولئك الحاصلين على درجة الماجستير (41%).</a:t>
            </a:r>
          </a:p>
          <a:p>
            <a:pPr rtl="1">
              <a:defRPr b="1">
                <a:latin typeface="Arial"/>
                <a:ea typeface="Arial"/>
                <a:cs typeface="Arial"/>
                <a:sym typeface="Arial"/>
              </a:defRPr>
            </a:pPr>
            <a:r>
              <a:rPr lang="ar-SA" b="0" dirty="0"/>
              <a:t>ويقول بيلي هالويل، مؤلف الكتاب القادم شفرة هرمجدون: مسعى أحد الصحفيين للحصول على إجابات حول نهاية الأزمنة، أن البحث يحدد مدى انتشار نظريات نهاية الأزمنة المختلفة.</a:t>
            </a:r>
          </a:p>
          <a:p>
            <a:pPr rtl="1">
              <a:defRPr b="1">
                <a:latin typeface="Arial"/>
                <a:ea typeface="Arial"/>
                <a:cs typeface="Arial"/>
                <a:sym typeface="Arial"/>
              </a:defRPr>
            </a:pPr>
            <a:r>
              <a:rPr lang="ar-SA" b="0" dirty="0"/>
              <a:t>ويقول: "آمل أن تفتح البيانات نقاشًا حول معتقدات الوعّاظ الأخروية، ولماذا يحملون هذه الأفكار، وكيف يمكن لأعضاء الكنائس والقادة الدينيين أن يفهموا النصوص الكتابية بشكل أفضل." </a:t>
            </a:r>
          </a:p>
          <a:p>
            <a:pPr rtl="1">
              <a:defRPr b="1">
                <a:latin typeface="Arial"/>
                <a:ea typeface="Arial"/>
                <a:cs typeface="Arial"/>
                <a:sym typeface="Arial"/>
              </a:defRPr>
            </a:pPr>
            <a:r>
              <a:rPr lang="ar-SA" b="0" dirty="0"/>
              <a:t>يقول ماكونيل أنه ليس أمرًا سيئًا أن يختلف القساوسة بشأن تفاصيل نهاية العالم. إذ يتفق معظمهم على التعاليم الرئيسية حول المجئ الثاني. وبقية التفاصيل لا تؤثر على الحياة اليومية لمعظم المسيحيين. ويقول: "أن الصورة الكبيرة لسفر الرؤيا واضحة – عودة يسوع، ويجب أن يكون الناس مستعدين، وهزيمة الشر." "ومع بقية التفاصيل، فهناك مجال لعدم الاتفاق." </a:t>
            </a:r>
          </a:p>
          <a:p>
            <a:pPr rtl="1">
              <a:defRPr b="1">
                <a:latin typeface="Arial"/>
                <a:ea typeface="Arial"/>
                <a:cs typeface="Arial"/>
                <a:sym typeface="Arial"/>
              </a:defRPr>
            </a:pPr>
            <a:r>
              <a:rPr lang="ar-SA" b="0" dirty="0"/>
              <a:t>بوب سميتانا كاتب كبير في مجلة </a:t>
            </a:r>
            <a:r>
              <a:rPr lang="en-US" b="0" dirty="0"/>
              <a:t>Facts &amp; Trend.</a:t>
            </a:r>
          </a:p>
          <a:p>
            <a:pPr rtl="1">
              <a:defRPr b="1">
                <a:latin typeface="Arial"/>
                <a:ea typeface="Arial"/>
                <a:cs typeface="Arial"/>
                <a:sym typeface="Arial"/>
              </a:defRPr>
            </a:pPr>
            <a:r>
              <a:rPr lang="ar-SA" b="0" dirty="0"/>
              <a:t>تم إجراء هذا الاستطلاع الهاتفي للقساوسة البروتستانت للفترة من 8 إلى 22 كانون الثاني 2016. وتم رعاية الأسئلة من قبل </a:t>
            </a:r>
            <a:r>
              <a:rPr lang="en-US" b="0" dirty="0"/>
              <a:t>Charisma House Book Group. </a:t>
            </a:r>
            <a:r>
              <a:rPr lang="ar-SA" b="0" dirty="0"/>
              <a:t>كانت قائمة الدعوة عينة عشوائية موزعة حسب حجم الكنيسة مأخوذة من قائمة جميع الكنائس البروتستانتية. تم إجراء المقابلة مع قس كبير، أو خادم، أو قس للكنيسة التي دعيت للاستطلاع. تم ترجيح الإجابات حسب المنطقة لتعكس عدد السكان بشكل اكثر دقة. كانت العينة المكتملة من 1000 شخص في الاستطلاع. وفرت العينة نسبة ثقة 95% وأن نسبة الخطأ في أخذ العينات لا يتجاوز زائد أو ناقص 3.1%. كانت هوامش الخطأ أعلى في بعض المجموعات الفرعية. وتقرير الاستطلاع بالكامل متاح على الموقع </a:t>
            </a:r>
            <a:r>
              <a:rPr lang="en-US" b="0" dirty="0"/>
              <a:t>LifeWayResearch.com</a:t>
            </a:r>
          </a:p>
          <a:p>
            <a:pPr rtl="1">
              <a:defRPr b="1">
                <a:latin typeface="Arial"/>
                <a:ea typeface="Arial"/>
                <a:cs typeface="Arial"/>
                <a:sym typeface="Arial"/>
              </a:defRPr>
            </a:pPr>
            <a:r>
              <a:rPr lang="ar-SA" b="0" dirty="0"/>
              <a:t>إن شركة </a:t>
            </a:r>
            <a:r>
              <a:rPr lang="en-US" b="0" dirty="0" err="1"/>
              <a:t>LifeWay</a:t>
            </a:r>
            <a:r>
              <a:rPr lang="en-US" b="0" dirty="0"/>
              <a:t> Research </a:t>
            </a:r>
            <a:r>
              <a:rPr lang="ar-SA" b="0" dirty="0"/>
              <a:t>هي شركة أبحاث إنجيلية مقرها في ناشفيل متخصصة في المسوحات حول الإيمان في الثقافة والأمور الي تؤثر على الكنيسة.</a:t>
            </a:r>
          </a:p>
          <a:p>
            <a:pPr rtl="1">
              <a:defRPr b="1">
                <a:latin typeface="Arial"/>
                <a:ea typeface="Arial"/>
                <a:cs typeface="Arial"/>
                <a:sym typeface="Arial"/>
              </a:defRPr>
            </a:pPr>
            <a:r>
              <a:rPr lang="ar-SA" b="0" dirty="0"/>
              <a:t>حفظت تحت: الأخبار الموسومة بـ: ضد المسيح، نهاية الأزمنة، علم الأمور الأخيرة، </a:t>
            </a:r>
            <a:r>
              <a:rPr lang="en-US" b="0" dirty="0" err="1"/>
              <a:t>LifeWay</a:t>
            </a:r>
            <a:r>
              <a:rPr lang="en-US" b="0" dirty="0"/>
              <a:t> Research، </a:t>
            </a:r>
            <a:r>
              <a:rPr lang="ar-SA" b="0" dirty="0"/>
              <a:t>قساوسة، لاهوت.</a:t>
            </a:r>
          </a:p>
          <a:p>
            <a:pPr rtl="1">
              <a:defRPr b="1">
                <a:latin typeface="Arial"/>
                <a:ea typeface="Arial"/>
                <a:cs typeface="Arial"/>
                <a:sym typeface="Arial"/>
              </a:defRPr>
            </a:pPr>
            <a:endParaRPr lang="ar-SA" dirty="0"/>
          </a:p>
          <a:p>
            <a:pPr rtl="1">
              <a:defRPr b="1">
                <a:latin typeface="Arial"/>
                <a:ea typeface="Arial"/>
                <a:cs typeface="Arial"/>
                <a:sym typeface="Arial"/>
              </a:defRPr>
            </a:pPr>
            <a:endParaRPr lang="ar-SA" dirty="0"/>
          </a:p>
          <a:p>
            <a:pPr rtl="1">
              <a:defRPr b="1">
                <a:latin typeface="Arial"/>
                <a:ea typeface="Arial"/>
                <a:cs typeface="Arial"/>
                <a:sym typeface="Arial"/>
              </a:defRPr>
            </a:pPr>
            <a:endParaRPr lang="ar-SA"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3" name="Shape 2013"/>
          <p:cNvSpPr>
            <a:spLocks noGrp="1" noRot="1" noChangeAspect="1"/>
          </p:cNvSpPr>
          <p:nvPr>
            <p:ph type="sldImg"/>
          </p:nvPr>
        </p:nvSpPr>
        <p:spPr>
          <a:prstGeom prst="rect">
            <a:avLst/>
          </a:prstGeom>
        </p:spPr>
        <p:txBody>
          <a:bodyPr/>
          <a:lstStyle/>
          <a:p>
            <a:endParaRPr/>
          </a:p>
        </p:txBody>
      </p:sp>
      <p:sp>
        <p:nvSpPr>
          <p:cNvPr id="2014" name="Shape 2014"/>
          <p:cNvSpPr>
            <a:spLocks noGrp="1"/>
          </p:cNvSpPr>
          <p:nvPr>
            <p:ph type="body" sz="quarter" idx="1"/>
          </p:nvPr>
        </p:nvSpPr>
        <p:spPr>
          <a:prstGeom prst="rect">
            <a:avLst/>
          </a:prstGeom>
        </p:spPr>
        <p:txBody>
          <a:bodyPr/>
          <a:lstStyle/>
          <a:p>
            <a:pPr>
              <a:defRPr>
                <a:latin typeface="Arial"/>
                <a:ea typeface="Arial"/>
                <a:cs typeface="Arial"/>
                <a:sym typeface="Arial"/>
              </a:defRPr>
            </a:pPr>
            <a:r>
              <a:t>Arabic Common Slides-298</a:t>
            </a:r>
          </a:p>
          <a:p>
            <a:pPr>
              <a:defRPr>
                <a:latin typeface="Arial"/>
                <a:ea typeface="Arial"/>
                <a:cs typeface="Arial"/>
                <a:sym typeface="Arial"/>
              </a:defRPr>
            </a:pPr>
            <a:r>
              <a:t>JE-09-Return of Christ-36</a:t>
            </a:r>
          </a:p>
          <a:p>
            <a:pPr>
              <a:defRPr>
                <a:latin typeface="Arial"/>
                <a:ea typeface="Arial"/>
                <a:cs typeface="Arial"/>
                <a:sym typeface="Arial"/>
              </a:defRPr>
            </a:pPr>
            <a:r>
              <a:t>OS-23-Isaiah 1-12-Slide 87</a:t>
            </a:r>
          </a:p>
          <a:p>
            <a:pPr>
              <a:defRPr>
                <a:latin typeface="Arial"/>
                <a:ea typeface="Arial"/>
                <a:cs typeface="Arial"/>
                <a:sym typeface="Arial"/>
              </a:defRPr>
            </a:pPr>
            <a:r>
              <a:t>OS-26-Ezekiel 1-39-Slide 247</a:t>
            </a:r>
          </a:p>
          <a:p>
            <a:pPr>
              <a:defRPr>
                <a:latin typeface="Arial"/>
                <a:ea typeface="Arial"/>
                <a:cs typeface="Arial"/>
                <a:sym typeface="Arial"/>
              </a:defRPr>
            </a:pPr>
            <a:r>
              <a:t>OS-26-Ezekiel 40-43-Slide 24</a:t>
            </a:r>
          </a:p>
          <a:p>
            <a:pPr>
              <a:defRPr>
                <a:latin typeface="Arial"/>
                <a:ea typeface="Arial"/>
                <a:cs typeface="Arial"/>
                <a:sym typeface="Arial"/>
              </a:defRPr>
            </a:pPr>
            <a:r>
              <a:t>OS-29-Joel-87</a:t>
            </a:r>
          </a:p>
          <a:p>
            <a:pPr>
              <a:defRPr>
                <a:latin typeface="Arial"/>
                <a:ea typeface="Arial"/>
                <a:cs typeface="Arial"/>
                <a:sym typeface="Arial"/>
              </a:defRPr>
            </a:pPr>
            <a:r>
              <a:t>OS-31-Obadiah-142</a:t>
            </a:r>
          </a:p>
          <a:p>
            <a:pPr>
              <a:defRPr>
                <a:latin typeface="Arial"/>
                <a:ea typeface="Arial"/>
                <a:cs typeface="Arial"/>
                <a:sym typeface="Arial"/>
              </a:defRPr>
            </a:pPr>
            <a:r>
              <a:t>OS-39-Zechariah-158, 167, 184</a:t>
            </a:r>
          </a:p>
          <a:p>
            <a:pPr>
              <a:defRPr>
                <a:latin typeface="Arial"/>
                <a:ea typeface="Arial"/>
                <a:cs typeface="Arial"/>
                <a:sym typeface="Arial"/>
              </a:defRPr>
            </a:pPr>
            <a:r>
              <a:t>NS-22-Rev4-6-slide 117</a:t>
            </a:r>
          </a:p>
          <a:p>
            <a:pPr>
              <a:spcBef>
                <a:spcPts val="0"/>
              </a:spcBef>
              <a:defRPr>
                <a:latin typeface="Arial"/>
                <a:ea typeface="Arial"/>
                <a:cs typeface="Arial"/>
                <a:sym typeface="Arial"/>
              </a:defRPr>
            </a:pPr>
            <a:r>
              <a:t>NS-22-Rev20-22-slide 137</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8" name="Shape 2018"/>
          <p:cNvSpPr>
            <a:spLocks noGrp="1" noRot="1" noChangeAspect="1"/>
          </p:cNvSpPr>
          <p:nvPr>
            <p:ph type="sldImg"/>
          </p:nvPr>
        </p:nvSpPr>
        <p:spPr>
          <a:prstGeom prst="rect">
            <a:avLst/>
          </a:prstGeom>
        </p:spPr>
        <p:txBody>
          <a:bodyPr/>
          <a:lstStyle/>
          <a:p>
            <a:endParaRPr/>
          </a:p>
        </p:txBody>
      </p:sp>
      <p:sp>
        <p:nvSpPr>
          <p:cNvPr id="2019" name="Shape 2019"/>
          <p:cNvSpPr>
            <a:spLocks noGrp="1"/>
          </p:cNvSpPr>
          <p:nvPr>
            <p:ph type="body" sz="quarter" idx="1"/>
          </p:nvPr>
        </p:nvSpPr>
        <p:spPr>
          <a:prstGeom prst="rect">
            <a:avLst/>
          </a:prstGeom>
        </p:spPr>
        <p:txBody>
          <a:bodyPr/>
          <a:lstStyle/>
          <a:p>
            <a:pPr>
              <a:defRPr>
                <a:latin typeface="Arial"/>
                <a:ea typeface="Arial"/>
                <a:cs typeface="Arial"/>
                <a:sym typeface="Arial"/>
              </a:defRPr>
            </a:pPr>
            <a:endParaRPr/>
          </a:p>
          <a:p>
            <a:pPr>
              <a:defRPr>
                <a:latin typeface="Arial"/>
                <a:ea typeface="Arial"/>
                <a:cs typeface="Arial"/>
                <a:sym typeface="Arial"/>
              </a:defRPr>
            </a:pPr>
            <a:r>
              <a:t>But what happens to the bodies of these who have died?  Are they changed?  (RAPTURE transformation of the body= farmer's wife in elevator).</a:t>
            </a:r>
          </a:p>
          <a:p>
            <a:pPr>
              <a:defRPr>
                <a:latin typeface="Arial"/>
                <a:ea typeface="Arial"/>
                <a:cs typeface="Arial"/>
                <a:sym typeface="Arial"/>
              </a:defRPr>
            </a:pPr>
            <a:r>
              <a:t>For sure!  Read 1 Corinthians 15:50-55.</a:t>
            </a:r>
          </a:p>
          <a:p>
            <a:pPr>
              <a:defRPr>
                <a:latin typeface="Arial"/>
                <a:ea typeface="Arial"/>
                <a:cs typeface="Arial"/>
                <a:sym typeface="Arial"/>
              </a:defRPr>
            </a:pPr>
            <a:r>
              <a:t>Exactly how these bodies are reassembled and resurrected is not stated.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endParaRPr lang="en-US" dirty="0"/>
          </a:p>
          <a:p>
            <a:pPr algn="l" rtl="0" latinLnBrk="0">
              <a:spcBef>
                <a:spcPts val="400"/>
              </a:spcBef>
            </a:pPr>
            <a:r>
              <a:rPr lang="en-US" dirty="0"/>
              <a:t>_________</a:t>
            </a:r>
          </a:p>
          <a:p>
            <a:pPr algn="l" rtl="0" latinLnBrk="0">
              <a:spcBef>
                <a:spcPts val="400"/>
              </a:spcBef>
            </a:pPr>
            <a:r>
              <a:rPr lang="en-US" dirty="0"/>
              <a:t>ES-09-Rapture</a:t>
            </a:r>
          </a:p>
          <a:p>
            <a:pPr algn="l" rtl="0" latinLnBrk="0">
              <a:spcBef>
                <a:spcPts val="400"/>
              </a:spcBef>
            </a:pPr>
            <a:r>
              <a:rPr lang="en-US" dirty="0"/>
              <a:t>NS-13-1 Thess</a:t>
            </a:r>
          </a:p>
          <a:p>
            <a:pPr algn="l" rtl="0" latinLnBrk="0">
              <a:spcBef>
                <a:spcPts val="400"/>
              </a:spcBef>
            </a:pPr>
            <a:r>
              <a:rPr lang="en-US" dirty="0"/>
              <a:t>NS-14-2 Thess</a:t>
            </a:r>
          </a:p>
          <a:p>
            <a:pPr algn="l" rtl="0" latinLnBrk="0">
              <a:spcBef>
                <a:spcPts val="400"/>
              </a:spcBef>
            </a:pPr>
            <a:r>
              <a:rPr lang="en-US" dirty="0"/>
              <a:t>NS-27-Rev20-22</a:t>
            </a:r>
          </a:p>
        </p:txBody>
      </p:sp>
    </p:spTree>
    <p:extLst>
      <p:ext uri="{BB962C8B-B14F-4D97-AF65-F5344CB8AC3E}">
        <p14:creationId xmlns:p14="http://schemas.microsoft.com/office/powerpoint/2010/main" val="2361477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748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8" name="Shape 3388"/>
          <p:cNvSpPr>
            <a:spLocks noGrp="1" noRot="1" noChangeAspect="1"/>
          </p:cNvSpPr>
          <p:nvPr>
            <p:ph type="sldImg"/>
          </p:nvPr>
        </p:nvSpPr>
        <p:spPr>
          <a:prstGeom prst="rect">
            <a:avLst/>
          </a:prstGeom>
        </p:spPr>
        <p:txBody>
          <a:bodyPr/>
          <a:lstStyle/>
          <a:p>
            <a:endParaRPr/>
          </a:p>
        </p:txBody>
      </p:sp>
      <p:sp>
        <p:nvSpPr>
          <p:cNvPr id="3389" name="Shape 3389"/>
          <p:cNvSpPr>
            <a:spLocks noGrp="1"/>
          </p:cNvSpPr>
          <p:nvPr>
            <p:ph type="body" sz="quarter" idx="1"/>
          </p:nvPr>
        </p:nvSpPr>
        <p:spPr>
          <a:prstGeom prst="rect">
            <a:avLst/>
          </a:prstGeom>
        </p:spPr>
        <p:txBody>
          <a:bodyPr/>
          <a:lstStyle/>
          <a:p>
            <a:r>
              <a:t>ES Eschatology (Future) in Arabic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9908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 name="Shape 1636"/>
          <p:cNvSpPr>
            <a:spLocks noGrp="1" noRot="1" noChangeAspect="1"/>
          </p:cNvSpPr>
          <p:nvPr>
            <p:ph type="sldImg"/>
          </p:nvPr>
        </p:nvSpPr>
        <p:spPr>
          <a:prstGeom prst="rect">
            <a:avLst/>
          </a:prstGeom>
        </p:spPr>
        <p:txBody>
          <a:bodyPr/>
          <a:lstStyle/>
          <a:p>
            <a:endParaRPr/>
          </a:p>
        </p:txBody>
      </p:sp>
      <p:sp>
        <p:nvSpPr>
          <p:cNvPr id="1637" name="Shape 1637"/>
          <p:cNvSpPr>
            <a:spLocks noGrp="1"/>
          </p:cNvSpPr>
          <p:nvPr>
            <p:ph type="body" sz="quarter" idx="1"/>
          </p:nvPr>
        </p:nvSpPr>
        <p:spPr>
          <a:prstGeom prst="rect">
            <a:avLst/>
          </a:prstGeom>
        </p:spPr>
        <p:txBody>
          <a:bodyPr/>
          <a:lstStyle/>
          <a:p>
            <a:pPr>
              <a:lnSpc>
                <a:spcPct val="80000"/>
              </a:lnSpc>
              <a:spcBef>
                <a:spcPts val="100"/>
              </a:spcBef>
              <a:defRPr sz="500">
                <a:latin typeface="Arial"/>
                <a:ea typeface="Arial"/>
                <a:cs typeface="Arial"/>
                <a:sym typeface="Arial"/>
              </a:defRPr>
            </a:pPr>
            <a:endParaRPr/>
          </a:p>
          <a:p>
            <a:pPr algn="r" rtl="1">
              <a:lnSpc>
                <a:spcPct val="80000"/>
              </a:lnSpc>
              <a:spcBef>
                <a:spcPts val="100"/>
              </a:spcBef>
              <a:defRPr sz="500">
                <a:latin typeface="Arial"/>
                <a:ea typeface="Arial"/>
                <a:cs typeface="Arial"/>
                <a:sym typeface="Arial"/>
              </a:defRPr>
            </a:pPr>
            <a:r>
              <a:t>الشرائح الـ 22 التالية هي نفسها الشرائح 193-215 من عرض رؤيا 1-12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4" name="Shape 1694"/>
          <p:cNvSpPr>
            <a:spLocks noGrp="1" noRot="1" noChangeAspect="1"/>
          </p:cNvSpPr>
          <p:nvPr>
            <p:ph type="sldImg"/>
          </p:nvPr>
        </p:nvSpPr>
        <p:spPr>
          <a:prstGeom prst="rect">
            <a:avLst/>
          </a:prstGeom>
        </p:spPr>
        <p:txBody>
          <a:bodyPr/>
          <a:lstStyle/>
          <a:p>
            <a:endParaRPr/>
          </a:p>
        </p:txBody>
      </p:sp>
      <p:sp>
        <p:nvSpPr>
          <p:cNvPr id="1695" name="Shape 1695"/>
          <p:cNvSpPr>
            <a:spLocks noGrp="1"/>
          </p:cNvSpPr>
          <p:nvPr>
            <p:ph type="body" sz="quarter" idx="1"/>
          </p:nvPr>
        </p:nvSpPr>
        <p:spPr>
          <a:prstGeom prst="rect">
            <a:avLst/>
          </a:prstGeom>
        </p:spPr>
        <p:txBody>
          <a:bodyPr/>
          <a:lstStyle/>
          <a:p>
            <a:pPr>
              <a:lnSpc>
                <a:spcPct val="80000"/>
              </a:lnSpc>
              <a:spcBef>
                <a:spcPts val="100"/>
              </a:spcBef>
              <a:defRPr sz="500">
                <a:latin typeface="Arial"/>
                <a:ea typeface="Arial"/>
                <a:cs typeface="Arial"/>
                <a:sym typeface="Arial"/>
              </a:defRPr>
            </a:pPr>
            <a:endParaRPr/>
          </a:p>
          <a:p>
            <a:pPr algn="r" rtl="1">
              <a:lnSpc>
                <a:spcPct val="80000"/>
              </a:lnSpc>
              <a:spcBef>
                <a:spcPts val="100"/>
              </a:spcBef>
              <a:defRPr sz="500">
                <a:latin typeface="Arial"/>
                <a:ea typeface="Arial"/>
                <a:cs typeface="Arial"/>
                <a:sym typeface="Arial"/>
              </a:defRPr>
            </a:pPr>
            <a:r>
              <a:t>الشرائح الـ 22 التالية هي نفسها الشرائح 193-215 من عرض رؤيا 1-12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2" name="Shape 1712"/>
          <p:cNvSpPr>
            <a:spLocks noGrp="1" noRot="1" noChangeAspect="1"/>
          </p:cNvSpPr>
          <p:nvPr>
            <p:ph type="sldImg"/>
          </p:nvPr>
        </p:nvSpPr>
        <p:spPr>
          <a:prstGeom prst="rect">
            <a:avLst/>
          </a:prstGeom>
        </p:spPr>
        <p:txBody>
          <a:bodyPr/>
          <a:lstStyle/>
          <a:p>
            <a:endParaRPr/>
          </a:p>
        </p:txBody>
      </p:sp>
      <p:sp>
        <p:nvSpPr>
          <p:cNvPr id="1713" name="Shape 1713"/>
          <p:cNvSpPr>
            <a:spLocks noGrp="1"/>
          </p:cNvSpPr>
          <p:nvPr>
            <p:ph type="body" sz="quarter" idx="1"/>
          </p:nvPr>
        </p:nvSpPr>
        <p:spPr>
          <a:prstGeom prst="rect">
            <a:avLst/>
          </a:prstGeom>
        </p:spPr>
        <p:txBody>
          <a:bodyPr/>
          <a:lstStyle/>
          <a:p>
            <a:pPr algn="r" rtl="1">
              <a:lnSpc>
                <a:spcPct val="90000"/>
              </a:lnSpc>
              <a:defRPr>
                <a:latin typeface="Arial"/>
                <a:ea typeface="Arial"/>
                <a:cs typeface="Arial"/>
                <a:sym typeface="Arial"/>
              </a:defRPr>
            </a:pPr>
            <a:r>
              <a:t>"في كثير من الأحيان ، ولكن ليس دائمًا ، تعني  ek  من الداخل ، بينما تعني كلمة apo  من بطريقة أكثر عمومية (على سبيل المثال ، من الخارج ، من المنطقة المجاورة)" </a:t>
            </a:r>
          </a:p>
          <a:p>
            <a:pPr algn="r">
              <a:lnSpc>
                <a:spcPct val="90000"/>
              </a:lnSpc>
              <a:defRPr>
                <a:latin typeface="Arial"/>
                <a:ea typeface="Arial"/>
                <a:cs typeface="Arial"/>
                <a:sym typeface="Arial"/>
              </a:defRPr>
            </a:pPr>
            <a:r>
              <a:t>(Eugene Van Ness Goetchius، The Language of the New Testament [New York : أبناء تشارلز شريبنر ، 1965] ، 151).</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1" name="Shape 1791"/>
          <p:cNvSpPr>
            <a:spLocks noGrp="1" noRot="1" noChangeAspect="1"/>
          </p:cNvSpPr>
          <p:nvPr>
            <p:ph type="sldImg"/>
          </p:nvPr>
        </p:nvSpPr>
        <p:spPr>
          <a:prstGeom prst="rect">
            <a:avLst/>
          </a:prstGeom>
        </p:spPr>
        <p:txBody>
          <a:bodyPr/>
          <a:lstStyle/>
          <a:p>
            <a:endParaRPr/>
          </a:p>
        </p:txBody>
      </p:sp>
      <p:sp>
        <p:nvSpPr>
          <p:cNvPr id="1792" name="Shape 1792"/>
          <p:cNvSpPr>
            <a:spLocks noGrp="1"/>
          </p:cNvSpPr>
          <p:nvPr>
            <p:ph type="body" sz="quarter" idx="1"/>
          </p:nvPr>
        </p:nvSpPr>
        <p:spPr>
          <a:prstGeom prst="rect">
            <a:avLst/>
          </a:prstGeom>
        </p:spPr>
        <p:txBody>
          <a:bodyPr/>
          <a:lstStyle/>
          <a:p>
            <a:pPr algn="r" rtl="1">
              <a:lnSpc>
                <a:spcPct val="90000"/>
              </a:lnSpc>
              <a:defRPr>
                <a:latin typeface="Arial"/>
                <a:ea typeface="Arial"/>
                <a:cs typeface="Arial"/>
                <a:sym typeface="Arial"/>
              </a:defRPr>
            </a:pPr>
            <a:r>
              <a:t>"في كثير من الأحيان ، ولكن ليس دائمًا ، تعني ek  من الداخل ، بينما تعني ek  من بطريقة أكثر عمومية (على سبيل المثال ، من الخارج ، من المنطقة المجاورة)" </a:t>
            </a:r>
          </a:p>
          <a:p>
            <a:pPr algn="r">
              <a:lnSpc>
                <a:spcPct val="90000"/>
              </a:lnSpc>
              <a:defRPr>
                <a:latin typeface="Arial"/>
                <a:ea typeface="Arial"/>
                <a:cs typeface="Arial"/>
                <a:sym typeface="Arial"/>
              </a:defRPr>
            </a:pPr>
            <a:r>
              <a:t>(Eugene Van Ness Goetchius، The Language of the New Testament [New York : أبناء تشارلز شريبنر ، 1965] ، 151).</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4" name="Shape 1804"/>
          <p:cNvSpPr>
            <a:spLocks noGrp="1" noRot="1" noChangeAspect="1"/>
          </p:cNvSpPr>
          <p:nvPr>
            <p:ph type="sldImg"/>
          </p:nvPr>
        </p:nvSpPr>
        <p:spPr>
          <a:prstGeom prst="rect">
            <a:avLst/>
          </a:prstGeom>
        </p:spPr>
        <p:txBody>
          <a:bodyPr/>
          <a:lstStyle/>
          <a:p>
            <a:endParaRPr/>
          </a:p>
        </p:txBody>
      </p:sp>
      <p:sp>
        <p:nvSpPr>
          <p:cNvPr id="1805" name="Shape 1805"/>
          <p:cNvSpPr>
            <a:spLocks noGrp="1"/>
          </p:cNvSpPr>
          <p:nvPr>
            <p:ph type="body" sz="quarter" idx="1"/>
          </p:nvPr>
        </p:nvSpPr>
        <p:spPr>
          <a:prstGeom prst="rect">
            <a:avLst/>
          </a:prstGeom>
        </p:spPr>
        <p:txBody>
          <a:bodyPr/>
          <a:lstStyle/>
          <a:p>
            <a:pPr>
              <a:lnSpc>
                <a:spcPct val="80000"/>
              </a:lnSpc>
              <a:spcBef>
                <a:spcPts val="300"/>
              </a:spcBef>
              <a:defRPr sz="1000">
                <a:latin typeface="Arial"/>
                <a:ea typeface="Arial"/>
                <a:cs typeface="Arial"/>
                <a:sym typeface="Arial"/>
              </a:defRPr>
            </a:pPr>
            <a:endParaRPr/>
          </a:p>
          <a:p>
            <a:pPr algn="r" rtl="1">
              <a:lnSpc>
                <a:spcPct val="80000"/>
              </a:lnSpc>
              <a:spcBef>
                <a:spcPts val="300"/>
              </a:spcBef>
              <a:defRPr sz="1000">
                <a:latin typeface="Arial"/>
                <a:ea typeface="Arial"/>
                <a:cs typeface="Arial"/>
                <a:sym typeface="Arial"/>
              </a:defRPr>
            </a:pPr>
            <a:r>
              <a:t>"في كثير من الأحيان ، ولكن ليس دائمًا ، تعني ek  من الداخل ، بينما تعني ek  من بطريقة أكثر عمومية (على سبيل المثال ، من الخارج ، من المنطقة المجاورة)" </a:t>
            </a:r>
          </a:p>
          <a:p>
            <a:pPr algn="r">
              <a:lnSpc>
                <a:spcPct val="80000"/>
              </a:lnSpc>
              <a:spcBef>
                <a:spcPts val="300"/>
              </a:spcBef>
              <a:defRPr sz="1000">
                <a:latin typeface="Arial"/>
                <a:ea typeface="Arial"/>
                <a:cs typeface="Arial"/>
                <a:sym typeface="Arial"/>
              </a:defRPr>
            </a:pPr>
            <a:r>
              <a:t>(Eugene Van Ness Goetchius، The Language of the New Testament [New York : أبناء تشارلز شريبنر ، 1965] ، 151).</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3953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CD1384-30E3-AA43-AB9F-4C587EB21D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grpSp>
        <p:nvGrpSpPr>
          <p:cNvPr id="99" name="Group 1026"/>
          <p:cNvGrpSpPr/>
          <p:nvPr/>
        </p:nvGrpSpPr>
        <p:grpSpPr>
          <a:xfrm>
            <a:off x="0" y="3902075"/>
            <a:ext cx="3400426" cy="2949576"/>
            <a:chOff x="0" y="0"/>
            <a:chExt cx="3400425" cy="2949575"/>
          </a:xfrm>
        </p:grpSpPr>
        <p:sp>
          <p:nvSpPr>
            <p:cNvPr id="9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185"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18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atin typeface="Arial"/>
                <a:ea typeface="Arial"/>
                <a:cs typeface="Arial"/>
                <a:sym typeface="Arial"/>
              </a:defRPr>
            </a:lvl1pPr>
            <a:lvl2pPr marL="790575" indent="-333375">
              <a:spcBef>
                <a:spcPts val="600"/>
              </a:spcBef>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defRPr sz="2800">
                <a:latin typeface="Arial"/>
                <a:ea typeface="Arial"/>
                <a:cs typeface="Arial"/>
                <a:sym typeface="Arial"/>
              </a:defRPr>
            </a:lvl4pPr>
            <a:lvl5pPr marL="2184400" indent="-355600">
              <a:spcBef>
                <a:spcPts val="600"/>
              </a:spcBef>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194"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119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204"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2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219" name="Title Text"/>
          <p:cNvSpPr txBox="1">
            <a:spLocks noGrp="1"/>
          </p:cNvSpPr>
          <p:nvPr>
            <p:ph type="title"/>
          </p:nvPr>
        </p:nvSpPr>
        <p:spPr>
          <a:xfrm>
            <a:off x="457200" y="273050"/>
            <a:ext cx="3008314" cy="1162050"/>
          </a:xfrm>
          <a:prstGeom prst="rect">
            <a:avLst/>
          </a:prstGeom>
        </p:spPr>
        <p:txBody>
          <a:bodyPr anchor="b"/>
          <a:lstStyle>
            <a:lvl1pPr algn="l">
              <a:defRPr sz="2000" b="1">
                <a:latin typeface="Arial"/>
                <a:ea typeface="Arial"/>
                <a:cs typeface="Arial"/>
                <a:sym typeface="Arial"/>
              </a:defRPr>
            </a:lvl1pPr>
          </a:lstStyle>
          <a:p>
            <a:r>
              <a:t>Title Text</a:t>
            </a:r>
          </a:p>
        </p:txBody>
      </p:sp>
      <p:sp>
        <p:nvSpPr>
          <p:cNvPr id="1220" name="Body Level One…"/>
          <p:cNvSpPr txBox="1">
            <a:spLocks noGrp="1"/>
          </p:cNvSpPr>
          <p:nvPr>
            <p:ph type="body" idx="1"/>
          </p:nvPr>
        </p:nvSpPr>
        <p:spPr>
          <a:xfrm>
            <a:off x="3575050" y="273050"/>
            <a:ext cx="5111750" cy="585311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2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2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229" name="Title Text"/>
          <p:cNvSpPr txBox="1">
            <a:spLocks noGrp="1"/>
          </p:cNvSpPr>
          <p:nvPr>
            <p:ph type="title"/>
          </p:nvPr>
        </p:nvSpPr>
        <p:spPr>
          <a:xfrm>
            <a:off x="1792288" y="4800600"/>
            <a:ext cx="5486401" cy="566738"/>
          </a:xfrm>
          <a:prstGeom prst="rect">
            <a:avLst/>
          </a:prstGeom>
        </p:spPr>
        <p:txBody>
          <a:bodyPr anchor="b"/>
          <a:lstStyle>
            <a:lvl1pPr algn="l">
              <a:defRPr sz="2000" b="1">
                <a:latin typeface="Arial"/>
                <a:ea typeface="Arial"/>
                <a:cs typeface="Arial"/>
                <a:sym typeface="Arial"/>
              </a:defRPr>
            </a:lvl1pPr>
          </a:lstStyle>
          <a:p>
            <a:r>
              <a:t>Title Text</a:t>
            </a:r>
          </a:p>
        </p:txBody>
      </p:sp>
      <p:sp>
        <p:nvSpPr>
          <p:cNvPr id="123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3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39"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4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248" name="Title Text"/>
          <p:cNvSpPr txBox="1">
            <a:spLocks noGrp="1"/>
          </p:cNvSpPr>
          <p:nvPr>
            <p:ph type="title"/>
          </p:nvPr>
        </p:nvSpPr>
        <p:spPr>
          <a:prstGeom prst="rect">
            <a:avLst/>
          </a:prstGeom>
        </p:spPr>
        <p:txBody>
          <a:bodyPr/>
          <a:lstStyle/>
          <a:p>
            <a:r>
              <a:t>Title Text</a:t>
            </a:r>
          </a:p>
        </p:txBody>
      </p:sp>
      <p:sp>
        <p:nvSpPr>
          <p:cNvPr id="124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25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2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266" name="Title Text"/>
          <p:cNvSpPr txBox="1">
            <a:spLocks noGrp="1"/>
          </p:cNvSpPr>
          <p:nvPr>
            <p:ph type="title"/>
          </p:nvPr>
        </p:nvSpPr>
        <p:spPr>
          <a:prstGeom prst="rect">
            <a:avLst/>
          </a:prstGeom>
        </p:spPr>
        <p:txBody>
          <a:bodyPr/>
          <a:lstStyle/>
          <a:p>
            <a:r>
              <a:t>Title Text</a:t>
            </a:r>
          </a:p>
        </p:txBody>
      </p:sp>
      <p:sp>
        <p:nvSpPr>
          <p:cNvPr id="12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2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27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2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27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2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116" name="Group 1026"/>
          <p:cNvGrpSpPr/>
          <p:nvPr/>
        </p:nvGrpSpPr>
        <p:grpSpPr>
          <a:xfrm>
            <a:off x="0" y="3902075"/>
            <a:ext cx="3400426" cy="2949576"/>
            <a:chOff x="0" y="0"/>
            <a:chExt cx="3400425" cy="2949575"/>
          </a:xfrm>
        </p:grpSpPr>
        <p:sp>
          <p:nvSpPr>
            <p:cNvPr id="1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7"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18"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285" name="Title Text"/>
          <p:cNvSpPr txBox="1">
            <a:spLocks noGrp="1"/>
          </p:cNvSpPr>
          <p:nvPr>
            <p:ph type="title"/>
          </p:nvPr>
        </p:nvSpPr>
        <p:spPr>
          <a:prstGeom prst="rect">
            <a:avLst/>
          </a:prstGeom>
        </p:spPr>
        <p:txBody>
          <a:bodyPr/>
          <a:lstStyle/>
          <a:p>
            <a:r>
              <a:t>Title Text</a:t>
            </a:r>
          </a:p>
        </p:txBody>
      </p:sp>
      <p:sp>
        <p:nvSpPr>
          <p:cNvPr id="12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30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30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0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3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31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31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20" name="Title Text"/>
          <p:cNvSpPr txBox="1">
            <a:spLocks noGrp="1"/>
          </p:cNvSpPr>
          <p:nvPr>
            <p:ph type="title"/>
          </p:nvPr>
        </p:nvSpPr>
        <p:spPr>
          <a:xfrm>
            <a:off x="1143000" y="1122362"/>
            <a:ext cx="6858000" cy="2387601"/>
          </a:xfrm>
          <a:prstGeom prst="rect">
            <a:avLst/>
          </a:prstGeom>
        </p:spPr>
        <p:txBody>
          <a:bodyPr anchor="b"/>
          <a:lstStyle>
            <a:lvl1pPr>
              <a:defRPr sz="6000">
                <a:latin typeface="Arial"/>
                <a:ea typeface="Arial"/>
                <a:cs typeface="Arial"/>
                <a:sym typeface="Arial"/>
              </a:defRPr>
            </a:lvl1pPr>
          </a:lstStyle>
          <a:p>
            <a:r>
              <a:t>Title Text</a:t>
            </a:r>
          </a:p>
        </p:txBody>
      </p:sp>
      <p:sp>
        <p:nvSpPr>
          <p:cNvPr id="1321"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spcBef>
                <a:spcPts val="500"/>
              </a:spcBef>
              <a:buSzTx/>
              <a:buNone/>
              <a:defRPr sz="2400">
                <a:latin typeface="Arial"/>
                <a:ea typeface="Arial"/>
                <a:cs typeface="Arial"/>
                <a:sym typeface="Arial"/>
              </a:defRPr>
            </a:lvl1pPr>
            <a:lvl2pPr marL="0" indent="457200" algn="ctr">
              <a:spcBef>
                <a:spcPts val="500"/>
              </a:spcBef>
              <a:buSzTx/>
              <a:buNone/>
              <a:defRPr sz="2400">
                <a:latin typeface="Arial"/>
                <a:ea typeface="Arial"/>
                <a:cs typeface="Arial"/>
                <a:sym typeface="Arial"/>
              </a:defRPr>
            </a:lvl2pPr>
            <a:lvl3pPr marL="0" indent="914400" algn="ctr">
              <a:spcBef>
                <a:spcPts val="500"/>
              </a:spcBef>
              <a:buSzTx/>
              <a:buNone/>
              <a:defRPr sz="2400">
                <a:latin typeface="Arial"/>
                <a:ea typeface="Arial"/>
                <a:cs typeface="Arial"/>
                <a:sym typeface="Arial"/>
              </a:defRPr>
            </a:lvl3pPr>
            <a:lvl4pPr marL="0" indent="1371600" algn="ctr">
              <a:spcBef>
                <a:spcPts val="500"/>
              </a:spcBef>
              <a:buSzTx/>
              <a:buNone/>
              <a:defRPr sz="2400">
                <a:latin typeface="Arial"/>
                <a:ea typeface="Arial"/>
                <a:cs typeface="Arial"/>
                <a:sym typeface="Arial"/>
              </a:defRPr>
            </a:lvl4pPr>
            <a:lvl5pPr marL="0" indent="1828800" algn="ctr">
              <a:spcBef>
                <a:spcPts val="500"/>
              </a:spcBef>
              <a:buSzTx/>
              <a:buNone/>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29"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30"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623887" y="1709738"/>
            <a:ext cx="7886701" cy="2852737"/>
          </a:xfrm>
          <a:prstGeom prst="rect">
            <a:avLst/>
          </a:prstGeom>
        </p:spPr>
        <p:txBody>
          <a:bodyPr anchor="b"/>
          <a:lstStyle>
            <a:lvl1pPr>
              <a:defRPr sz="6000">
                <a:latin typeface="Arial"/>
                <a:ea typeface="Arial"/>
                <a:cs typeface="Arial"/>
                <a:sym typeface="Arial"/>
              </a:defRPr>
            </a:lvl1pPr>
          </a:lstStyle>
          <a:p>
            <a:r>
              <a:t>Title Text</a:t>
            </a:r>
          </a:p>
        </p:txBody>
      </p:sp>
      <p:sp>
        <p:nvSpPr>
          <p:cNvPr id="133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spcBef>
                <a:spcPts val="500"/>
              </a:spcBef>
              <a:buSzTx/>
              <a:buNone/>
              <a:defRPr sz="2400">
                <a:latin typeface="Arial"/>
                <a:ea typeface="Arial"/>
                <a:cs typeface="Arial"/>
                <a:sym typeface="Arial"/>
              </a:defRPr>
            </a:lvl1pPr>
            <a:lvl2pPr marL="0" indent="457200">
              <a:spcBef>
                <a:spcPts val="500"/>
              </a:spcBef>
              <a:buSzTx/>
              <a:buNone/>
              <a:defRPr sz="2400">
                <a:latin typeface="Arial"/>
                <a:ea typeface="Arial"/>
                <a:cs typeface="Arial"/>
                <a:sym typeface="Arial"/>
              </a:defRPr>
            </a:lvl2pPr>
            <a:lvl3pPr marL="0" indent="914400">
              <a:spcBef>
                <a:spcPts val="500"/>
              </a:spcBef>
              <a:buSzTx/>
              <a:buNone/>
              <a:defRPr sz="2400">
                <a:latin typeface="Arial"/>
                <a:ea typeface="Arial"/>
                <a:cs typeface="Arial"/>
                <a:sym typeface="Arial"/>
              </a:defRPr>
            </a:lvl3pPr>
            <a:lvl4pPr marL="0" indent="1371600">
              <a:spcBef>
                <a:spcPts val="500"/>
              </a:spcBef>
              <a:buSzTx/>
              <a:buNone/>
              <a:defRPr sz="2400">
                <a:latin typeface="Arial"/>
                <a:ea typeface="Arial"/>
                <a:cs typeface="Arial"/>
                <a:sym typeface="Arial"/>
              </a:defRPr>
            </a:lvl4pPr>
            <a:lvl5pPr marL="0" indent="1828800">
              <a:spcBef>
                <a:spcPts val="500"/>
              </a:spcBef>
              <a:buSzTx/>
              <a:buNone/>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347"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48" name="Body Level One…"/>
          <p:cNvSpPr txBox="1">
            <a:spLocks noGrp="1"/>
          </p:cNvSpPr>
          <p:nvPr>
            <p:ph type="body" sz="half" idx="1"/>
          </p:nvPr>
        </p:nvSpPr>
        <p:spPr>
          <a:xfrm>
            <a:off x="685800" y="1981200"/>
            <a:ext cx="38100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356" name="Title Text"/>
          <p:cNvSpPr txBox="1">
            <a:spLocks noGrp="1"/>
          </p:cNvSpPr>
          <p:nvPr>
            <p:ph type="title"/>
          </p:nvPr>
        </p:nvSpPr>
        <p:spPr>
          <a:xfrm>
            <a:off x="630237" y="365125"/>
            <a:ext cx="7886701" cy="1325563"/>
          </a:xfrm>
          <a:prstGeom prst="rect">
            <a:avLst/>
          </a:prstGeom>
        </p:spPr>
        <p:txBody>
          <a:bodyPr/>
          <a:lstStyle>
            <a:lvl1pPr>
              <a:defRPr>
                <a:latin typeface="Arial"/>
                <a:ea typeface="Arial"/>
                <a:cs typeface="Arial"/>
                <a:sym typeface="Arial"/>
              </a:defRPr>
            </a:lvl1pPr>
          </a:lstStyle>
          <a:p>
            <a:r>
              <a:t>Title Text</a:t>
            </a:r>
          </a:p>
        </p:txBody>
      </p:sp>
      <p:sp>
        <p:nvSpPr>
          <p:cNvPr id="135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58"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3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366"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grpSp>
        <p:nvGrpSpPr>
          <p:cNvPr id="133" name="Group 1026"/>
          <p:cNvGrpSpPr/>
          <p:nvPr/>
        </p:nvGrpSpPr>
        <p:grpSpPr>
          <a:xfrm>
            <a:off x="0" y="3902075"/>
            <a:ext cx="3400426" cy="2949576"/>
            <a:chOff x="0" y="0"/>
            <a:chExt cx="3400425" cy="2949575"/>
          </a:xfrm>
        </p:grpSpPr>
        <p:sp>
          <p:nvSpPr>
            <p:cNvPr id="12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3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3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381" name="Title Text"/>
          <p:cNvSpPr txBox="1">
            <a:spLocks noGrp="1"/>
          </p:cNvSpPr>
          <p:nvPr>
            <p:ph type="title"/>
          </p:nvPr>
        </p:nvSpPr>
        <p:spPr>
          <a:xfrm>
            <a:off x="630237" y="457200"/>
            <a:ext cx="2949576" cy="1600200"/>
          </a:xfrm>
          <a:prstGeom prst="rect">
            <a:avLst/>
          </a:prstGeom>
        </p:spPr>
        <p:txBody>
          <a:bodyPr anchor="b"/>
          <a:lstStyle>
            <a:lvl1pPr>
              <a:defRPr sz="3200">
                <a:latin typeface="Arial"/>
                <a:ea typeface="Arial"/>
                <a:cs typeface="Arial"/>
                <a:sym typeface="Arial"/>
              </a:defRPr>
            </a:lvl1pPr>
          </a:lstStyle>
          <a:p>
            <a:r>
              <a:t>Title Text</a:t>
            </a:r>
          </a:p>
        </p:txBody>
      </p:sp>
      <p:sp>
        <p:nvSpPr>
          <p:cNvPr id="1382" name="Body Level One…"/>
          <p:cNvSpPr txBox="1">
            <a:spLocks noGrp="1"/>
          </p:cNvSpPr>
          <p:nvPr>
            <p:ph type="body" sz="half" idx="1"/>
          </p:nvPr>
        </p:nvSpPr>
        <p:spPr>
          <a:xfrm>
            <a:off x="3887787" y="987425"/>
            <a:ext cx="4629151" cy="4873625"/>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83"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spcBef>
                <a:spcPts val="300"/>
              </a:spcBef>
              <a:buSzTx/>
              <a:buNone/>
              <a:defRPr sz="1600">
                <a:latin typeface="Arial"/>
                <a:ea typeface="Arial"/>
                <a:cs typeface="Arial"/>
                <a:sym typeface="Arial"/>
              </a:defRPr>
            </a:pPr>
            <a:endParaRPr/>
          </a:p>
        </p:txBody>
      </p:sp>
      <p:sp>
        <p:nvSpPr>
          <p:cNvPr id="13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391" name="Title Text"/>
          <p:cNvSpPr txBox="1">
            <a:spLocks noGrp="1"/>
          </p:cNvSpPr>
          <p:nvPr>
            <p:ph type="title"/>
          </p:nvPr>
        </p:nvSpPr>
        <p:spPr>
          <a:xfrm>
            <a:off x="630237" y="457200"/>
            <a:ext cx="2949576" cy="1600200"/>
          </a:xfrm>
          <a:prstGeom prst="rect">
            <a:avLst/>
          </a:prstGeom>
        </p:spPr>
        <p:txBody>
          <a:bodyPr anchor="b"/>
          <a:lstStyle>
            <a:lvl1pPr>
              <a:defRPr sz="3200">
                <a:latin typeface="Arial"/>
                <a:ea typeface="Arial"/>
                <a:cs typeface="Arial"/>
                <a:sym typeface="Arial"/>
              </a:defRPr>
            </a:lvl1pPr>
          </a:lstStyle>
          <a:p>
            <a:r>
              <a:t>Title Text</a:t>
            </a:r>
          </a:p>
        </p:txBody>
      </p:sp>
      <p:sp>
        <p:nvSpPr>
          <p:cNvPr id="1392"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39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spcBef>
                <a:spcPts val="300"/>
              </a:spcBef>
              <a:buSzTx/>
              <a:buNone/>
              <a:defRPr sz="1600">
                <a:latin typeface="Arial"/>
                <a:ea typeface="Arial"/>
                <a:cs typeface="Arial"/>
                <a:sym typeface="Arial"/>
              </a:defRPr>
            </a:lvl1pPr>
            <a:lvl2pPr marL="0" indent="457200">
              <a:spcBef>
                <a:spcPts val="300"/>
              </a:spcBef>
              <a:buSzTx/>
              <a:buNone/>
              <a:defRPr sz="1600">
                <a:latin typeface="Arial"/>
                <a:ea typeface="Arial"/>
                <a:cs typeface="Arial"/>
                <a:sym typeface="Arial"/>
              </a:defRPr>
            </a:lvl2pPr>
            <a:lvl3pPr marL="0" indent="914400">
              <a:spcBef>
                <a:spcPts val="300"/>
              </a:spcBef>
              <a:buSzTx/>
              <a:buNone/>
              <a:defRPr sz="1600">
                <a:latin typeface="Arial"/>
                <a:ea typeface="Arial"/>
                <a:cs typeface="Arial"/>
                <a:sym typeface="Arial"/>
              </a:defRPr>
            </a:lvl3pPr>
            <a:lvl4pPr marL="0" indent="1371600">
              <a:spcBef>
                <a:spcPts val="300"/>
              </a:spcBef>
              <a:buSzTx/>
              <a:buNone/>
              <a:defRPr sz="1600">
                <a:latin typeface="Arial"/>
                <a:ea typeface="Arial"/>
                <a:cs typeface="Arial"/>
                <a:sym typeface="Arial"/>
              </a:defRPr>
            </a:lvl4pPr>
            <a:lvl5pPr marL="0" indent="1828800">
              <a:spcBef>
                <a:spcPts val="300"/>
              </a:spcBef>
              <a:buSzTx/>
              <a:buNone/>
              <a:defRPr sz="16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grpSp>
        <p:nvGrpSpPr>
          <p:cNvPr id="1408" name="Group 1026"/>
          <p:cNvGrpSpPr/>
          <p:nvPr/>
        </p:nvGrpSpPr>
        <p:grpSpPr>
          <a:xfrm>
            <a:off x="0" y="3902075"/>
            <a:ext cx="3400426" cy="2949576"/>
            <a:chOff x="0" y="0"/>
            <a:chExt cx="3400425" cy="2949575"/>
          </a:xfrm>
        </p:grpSpPr>
        <p:sp>
          <p:nvSpPr>
            <p:cNvPr id="140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0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1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1425" name="Group 1026"/>
          <p:cNvGrpSpPr/>
          <p:nvPr/>
        </p:nvGrpSpPr>
        <p:grpSpPr>
          <a:xfrm>
            <a:off x="0" y="3902075"/>
            <a:ext cx="3400426" cy="2949576"/>
            <a:chOff x="0" y="0"/>
            <a:chExt cx="3400425" cy="2949575"/>
          </a:xfrm>
        </p:grpSpPr>
        <p:sp>
          <p:nvSpPr>
            <p:cNvPr id="14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26"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27"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2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grpSp>
        <p:nvGrpSpPr>
          <p:cNvPr id="1442" name="Group 1026"/>
          <p:cNvGrpSpPr/>
          <p:nvPr/>
        </p:nvGrpSpPr>
        <p:grpSpPr>
          <a:xfrm>
            <a:off x="0" y="3902075"/>
            <a:ext cx="3400426" cy="2949576"/>
            <a:chOff x="0" y="0"/>
            <a:chExt cx="3400425" cy="2949575"/>
          </a:xfrm>
        </p:grpSpPr>
        <p:sp>
          <p:nvSpPr>
            <p:cNvPr id="143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4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44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4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grpSp>
        <p:nvGrpSpPr>
          <p:cNvPr id="1459" name="Group 1026"/>
          <p:cNvGrpSpPr/>
          <p:nvPr/>
        </p:nvGrpSpPr>
        <p:grpSpPr>
          <a:xfrm>
            <a:off x="0" y="3902075"/>
            <a:ext cx="3400426" cy="2949576"/>
            <a:chOff x="0" y="0"/>
            <a:chExt cx="3400425" cy="2949575"/>
          </a:xfrm>
        </p:grpSpPr>
        <p:sp>
          <p:nvSpPr>
            <p:cNvPr id="145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60"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61"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6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grpSp>
        <p:nvGrpSpPr>
          <p:cNvPr id="1476" name="Group 1026"/>
          <p:cNvGrpSpPr/>
          <p:nvPr/>
        </p:nvGrpSpPr>
        <p:grpSpPr>
          <a:xfrm>
            <a:off x="0" y="3902075"/>
            <a:ext cx="3400426" cy="2949576"/>
            <a:chOff x="0" y="0"/>
            <a:chExt cx="3400425" cy="2949575"/>
          </a:xfrm>
        </p:grpSpPr>
        <p:sp>
          <p:nvSpPr>
            <p:cNvPr id="146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77"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7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7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48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grpSp>
        <p:nvGrpSpPr>
          <p:cNvPr id="1494" name="Group 1026"/>
          <p:cNvGrpSpPr/>
          <p:nvPr/>
        </p:nvGrpSpPr>
        <p:grpSpPr>
          <a:xfrm>
            <a:off x="0" y="3902075"/>
            <a:ext cx="3400426" cy="2949576"/>
            <a:chOff x="0" y="0"/>
            <a:chExt cx="3400425" cy="2949575"/>
          </a:xfrm>
        </p:grpSpPr>
        <p:sp>
          <p:nvSpPr>
            <p:cNvPr id="148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95"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9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grpSp>
        <p:nvGrpSpPr>
          <p:cNvPr id="1510" name="Group 1026"/>
          <p:cNvGrpSpPr/>
          <p:nvPr/>
        </p:nvGrpSpPr>
        <p:grpSpPr>
          <a:xfrm>
            <a:off x="0" y="3902075"/>
            <a:ext cx="3400426" cy="2949576"/>
            <a:chOff x="0" y="0"/>
            <a:chExt cx="3400425" cy="2949575"/>
          </a:xfrm>
        </p:grpSpPr>
        <p:sp>
          <p:nvSpPr>
            <p:cNvPr id="150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1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grpSp>
        <p:nvGrpSpPr>
          <p:cNvPr id="1525" name="Group 1026"/>
          <p:cNvGrpSpPr/>
          <p:nvPr/>
        </p:nvGrpSpPr>
        <p:grpSpPr>
          <a:xfrm>
            <a:off x="0" y="3902075"/>
            <a:ext cx="3400426" cy="2949576"/>
            <a:chOff x="0" y="0"/>
            <a:chExt cx="3400425" cy="2949575"/>
          </a:xfrm>
        </p:grpSpPr>
        <p:sp>
          <p:nvSpPr>
            <p:cNvPr id="15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26"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52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2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52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grpSp>
        <p:nvGrpSpPr>
          <p:cNvPr id="150" name="Group 1026"/>
          <p:cNvGrpSpPr/>
          <p:nvPr/>
        </p:nvGrpSpPr>
        <p:grpSpPr>
          <a:xfrm>
            <a:off x="0" y="3902075"/>
            <a:ext cx="3400426" cy="2949576"/>
            <a:chOff x="0" y="0"/>
            <a:chExt cx="3400425" cy="2949575"/>
          </a:xfrm>
        </p:grpSpPr>
        <p:sp>
          <p:nvSpPr>
            <p:cNvPr id="14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1"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52"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grpSp>
        <p:nvGrpSpPr>
          <p:cNvPr id="1543" name="Group 1026"/>
          <p:cNvGrpSpPr/>
          <p:nvPr/>
        </p:nvGrpSpPr>
        <p:grpSpPr>
          <a:xfrm>
            <a:off x="0" y="3902075"/>
            <a:ext cx="3400426" cy="2949576"/>
            <a:chOff x="0" y="0"/>
            <a:chExt cx="3400425" cy="2949575"/>
          </a:xfrm>
        </p:grpSpPr>
        <p:sp>
          <p:nvSpPr>
            <p:cNvPr id="153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44"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54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4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8131476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8907563"/>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9406316"/>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1235176"/>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8651610"/>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51482770"/>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0123714"/>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9605771"/>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474228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grpSp>
        <p:nvGrpSpPr>
          <p:cNvPr id="167" name="Group 1026"/>
          <p:cNvGrpSpPr/>
          <p:nvPr/>
        </p:nvGrpSpPr>
        <p:grpSpPr>
          <a:xfrm>
            <a:off x="0" y="3902075"/>
            <a:ext cx="3400426" cy="2949576"/>
            <a:chOff x="0" y="0"/>
            <a:chExt cx="3400425" cy="2949575"/>
          </a:xfrm>
        </p:grpSpPr>
        <p:sp>
          <p:nvSpPr>
            <p:cNvPr id="16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8"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7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9759981"/>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99" name="Group 1026"/>
          <p:cNvGrpSpPr/>
          <p:nvPr/>
        </p:nvGrpSpPr>
        <p:grpSpPr>
          <a:xfrm>
            <a:off x="0" y="3902075"/>
            <a:ext cx="3400426" cy="2949576"/>
            <a:chOff x="0" y="0"/>
            <a:chExt cx="3400425" cy="2949575"/>
          </a:xfrm>
        </p:grpSpPr>
        <p:sp>
          <p:nvSpPr>
            <p:cNvPr id="9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533738056"/>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116" name="Group 1026"/>
          <p:cNvGrpSpPr/>
          <p:nvPr/>
        </p:nvGrpSpPr>
        <p:grpSpPr>
          <a:xfrm>
            <a:off x="0" y="3902075"/>
            <a:ext cx="3400426" cy="2949576"/>
            <a:chOff x="0" y="0"/>
            <a:chExt cx="3400425" cy="2949575"/>
          </a:xfrm>
        </p:grpSpPr>
        <p:sp>
          <p:nvSpPr>
            <p:cNvPr id="1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7"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18"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41440322"/>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0000"/>
        </a:solidFill>
        <a:effectLst/>
      </p:bgPr>
    </p:bg>
    <p:spTree>
      <p:nvGrpSpPr>
        <p:cNvPr id="1" name=""/>
        <p:cNvGrpSpPr/>
        <p:nvPr/>
      </p:nvGrpSpPr>
      <p:grpSpPr>
        <a:xfrm>
          <a:off x="0" y="0"/>
          <a:ext cx="0" cy="0"/>
          <a:chOff x="0" y="0"/>
          <a:chExt cx="0" cy="0"/>
        </a:xfrm>
      </p:grpSpPr>
      <p:grpSp>
        <p:nvGrpSpPr>
          <p:cNvPr id="133" name="Group 1026"/>
          <p:cNvGrpSpPr/>
          <p:nvPr/>
        </p:nvGrpSpPr>
        <p:grpSpPr>
          <a:xfrm>
            <a:off x="0" y="3902075"/>
            <a:ext cx="3400426" cy="2949576"/>
            <a:chOff x="0" y="0"/>
            <a:chExt cx="3400425" cy="2949575"/>
          </a:xfrm>
        </p:grpSpPr>
        <p:sp>
          <p:nvSpPr>
            <p:cNvPr id="12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3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3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58211132"/>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0000"/>
        </a:solidFill>
        <a:effectLst/>
      </p:bgPr>
    </p:bg>
    <p:spTree>
      <p:nvGrpSpPr>
        <p:cNvPr id="1" name=""/>
        <p:cNvGrpSpPr/>
        <p:nvPr/>
      </p:nvGrpSpPr>
      <p:grpSpPr>
        <a:xfrm>
          <a:off x="0" y="0"/>
          <a:ext cx="0" cy="0"/>
          <a:chOff x="0" y="0"/>
          <a:chExt cx="0" cy="0"/>
        </a:xfrm>
      </p:grpSpPr>
      <p:grpSp>
        <p:nvGrpSpPr>
          <p:cNvPr id="150" name="Group 1026"/>
          <p:cNvGrpSpPr/>
          <p:nvPr/>
        </p:nvGrpSpPr>
        <p:grpSpPr>
          <a:xfrm>
            <a:off x="0" y="3902075"/>
            <a:ext cx="3400426" cy="2949576"/>
            <a:chOff x="0" y="0"/>
            <a:chExt cx="3400425" cy="2949575"/>
          </a:xfrm>
        </p:grpSpPr>
        <p:sp>
          <p:nvSpPr>
            <p:cNvPr id="14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1"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52"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755380647"/>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0000"/>
        </a:solidFill>
        <a:effectLst/>
      </p:bgPr>
    </p:bg>
    <p:spTree>
      <p:nvGrpSpPr>
        <p:cNvPr id="1" name=""/>
        <p:cNvGrpSpPr/>
        <p:nvPr/>
      </p:nvGrpSpPr>
      <p:grpSpPr>
        <a:xfrm>
          <a:off x="0" y="0"/>
          <a:ext cx="0" cy="0"/>
          <a:chOff x="0" y="0"/>
          <a:chExt cx="0" cy="0"/>
        </a:xfrm>
      </p:grpSpPr>
      <p:grpSp>
        <p:nvGrpSpPr>
          <p:cNvPr id="167" name="Group 1026"/>
          <p:cNvGrpSpPr/>
          <p:nvPr/>
        </p:nvGrpSpPr>
        <p:grpSpPr>
          <a:xfrm>
            <a:off x="0" y="3902075"/>
            <a:ext cx="3400426" cy="2949576"/>
            <a:chOff x="0" y="0"/>
            <a:chExt cx="3400425" cy="2949575"/>
          </a:xfrm>
        </p:grpSpPr>
        <p:sp>
          <p:nvSpPr>
            <p:cNvPr id="16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8"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7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2884988"/>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grpSp>
        <p:nvGrpSpPr>
          <p:cNvPr id="201" name="Group 1026"/>
          <p:cNvGrpSpPr/>
          <p:nvPr/>
        </p:nvGrpSpPr>
        <p:grpSpPr>
          <a:xfrm>
            <a:off x="0" y="3902075"/>
            <a:ext cx="3400426" cy="2949576"/>
            <a:chOff x="0" y="0"/>
            <a:chExt cx="3400425" cy="2949575"/>
          </a:xfrm>
        </p:grpSpPr>
        <p:sp>
          <p:nvSpPr>
            <p:cNvPr id="19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1175283"/>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0000"/>
        </a:solidFill>
        <a:effectLst/>
      </p:bgPr>
    </p:bg>
    <p:spTree>
      <p:nvGrpSpPr>
        <p:cNvPr id="1" name=""/>
        <p:cNvGrpSpPr/>
        <p:nvPr/>
      </p:nvGrpSpPr>
      <p:grpSpPr>
        <a:xfrm>
          <a:off x="0" y="0"/>
          <a:ext cx="0" cy="0"/>
          <a:chOff x="0" y="0"/>
          <a:chExt cx="0" cy="0"/>
        </a:xfrm>
      </p:grpSpPr>
      <p:grpSp>
        <p:nvGrpSpPr>
          <p:cNvPr id="216" name="Group 1026"/>
          <p:cNvGrpSpPr/>
          <p:nvPr/>
        </p:nvGrpSpPr>
        <p:grpSpPr>
          <a:xfrm>
            <a:off x="0" y="3902075"/>
            <a:ext cx="3400426" cy="2949576"/>
            <a:chOff x="0" y="0"/>
            <a:chExt cx="3400425" cy="2949575"/>
          </a:xfrm>
        </p:grpSpPr>
        <p:sp>
          <p:nvSpPr>
            <p:cNvPr id="2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7"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21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22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224911077"/>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0000"/>
        </a:solidFill>
        <a:effectLst/>
      </p:bgPr>
    </p:bg>
    <p:spTree>
      <p:nvGrpSpPr>
        <p:cNvPr id="1" name=""/>
        <p:cNvGrpSpPr/>
        <p:nvPr/>
      </p:nvGrpSpPr>
      <p:grpSpPr>
        <a:xfrm>
          <a:off x="0" y="0"/>
          <a:ext cx="0" cy="0"/>
          <a:chOff x="0" y="0"/>
          <a:chExt cx="0" cy="0"/>
        </a:xfrm>
      </p:grpSpPr>
      <p:grpSp>
        <p:nvGrpSpPr>
          <p:cNvPr id="234" name="Group 1026"/>
          <p:cNvGrpSpPr/>
          <p:nvPr/>
        </p:nvGrpSpPr>
        <p:grpSpPr>
          <a:xfrm>
            <a:off x="0" y="3902075"/>
            <a:ext cx="3400426" cy="2949576"/>
            <a:chOff x="0" y="0"/>
            <a:chExt cx="3400425" cy="2949575"/>
          </a:xfrm>
        </p:grpSpPr>
        <p:sp>
          <p:nvSpPr>
            <p:cNvPr id="22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5"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2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832645830"/>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984174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grpSp>
        <p:nvGrpSpPr>
          <p:cNvPr id="185" name="Group 1026"/>
          <p:cNvGrpSpPr/>
          <p:nvPr/>
        </p:nvGrpSpPr>
        <p:grpSpPr>
          <a:xfrm>
            <a:off x="0" y="3902075"/>
            <a:ext cx="3400426" cy="2949576"/>
            <a:chOff x="0" y="0"/>
            <a:chExt cx="3400425" cy="2949575"/>
          </a:xfrm>
        </p:grpSpPr>
        <p:sp>
          <p:nvSpPr>
            <p:cNvPr id="17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6"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8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254" name="Title Text"/>
          <p:cNvSpPr txBox="1">
            <a:spLocks noGrp="1"/>
          </p:cNvSpPr>
          <p:nvPr>
            <p:ph type="title"/>
          </p:nvPr>
        </p:nvSpPr>
        <p:spPr>
          <a:prstGeom prst="rect">
            <a:avLst/>
          </a:prstGeom>
        </p:spPr>
        <p:txBody>
          <a:bodyPr/>
          <a:lstStyle/>
          <a:p>
            <a:r>
              <a:t>Title Text</a:t>
            </a:r>
          </a:p>
        </p:txBody>
      </p:sp>
      <p:sp>
        <p:nvSpPr>
          <p:cNvPr id="25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8716919"/>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6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6858919"/>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72" name="Title Text"/>
          <p:cNvSpPr txBox="1">
            <a:spLocks noGrp="1"/>
          </p:cNvSpPr>
          <p:nvPr>
            <p:ph type="title"/>
          </p:nvPr>
        </p:nvSpPr>
        <p:spPr>
          <a:prstGeom prst="rect">
            <a:avLst/>
          </a:prstGeom>
        </p:spPr>
        <p:txBody>
          <a:bodyPr/>
          <a:lstStyle/>
          <a:p>
            <a:r>
              <a:t>Title Text</a:t>
            </a:r>
          </a:p>
        </p:txBody>
      </p:sp>
      <p:sp>
        <p:nvSpPr>
          <p:cNvPr id="2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7186297"/>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9948130"/>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291" name="Title Text"/>
          <p:cNvSpPr txBox="1">
            <a:spLocks noGrp="1"/>
          </p:cNvSpPr>
          <p:nvPr>
            <p:ph type="title"/>
          </p:nvPr>
        </p:nvSpPr>
        <p:spPr>
          <a:prstGeom prst="rect">
            <a:avLst/>
          </a:prstGeom>
        </p:spPr>
        <p:txBody>
          <a:bodyPr/>
          <a:lstStyle/>
          <a:p>
            <a:r>
              <a:t>Title Text</a:t>
            </a:r>
          </a:p>
        </p:txBody>
      </p:sp>
      <p:sp>
        <p:nvSpPr>
          <p:cNvPr id="2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58086721"/>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266304"/>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30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0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4024714"/>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6680105"/>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33" name="Group 2"/>
          <p:cNvGrpSpPr/>
          <p:nvPr/>
        </p:nvGrpSpPr>
        <p:grpSpPr>
          <a:xfrm>
            <a:off x="0" y="3902075"/>
            <a:ext cx="3400426" cy="2949576"/>
            <a:chOff x="0" y="0"/>
            <a:chExt cx="3400425" cy="2949575"/>
          </a:xfrm>
        </p:grpSpPr>
        <p:sp>
          <p:nvSpPr>
            <p:cNvPr id="3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34"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3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3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301877264"/>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350" name="Group 2"/>
          <p:cNvGrpSpPr/>
          <p:nvPr/>
        </p:nvGrpSpPr>
        <p:grpSpPr>
          <a:xfrm>
            <a:off x="0" y="3902075"/>
            <a:ext cx="3400426" cy="2949576"/>
            <a:chOff x="0" y="0"/>
            <a:chExt cx="3400425" cy="2949575"/>
          </a:xfrm>
        </p:grpSpPr>
        <p:sp>
          <p:nvSpPr>
            <p:cNvPr id="34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5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5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95832270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grpSp>
        <p:nvGrpSpPr>
          <p:cNvPr id="201" name="Group 1026"/>
          <p:cNvGrpSpPr/>
          <p:nvPr/>
        </p:nvGrpSpPr>
        <p:grpSpPr>
          <a:xfrm>
            <a:off x="0" y="3902075"/>
            <a:ext cx="3400426" cy="2949576"/>
            <a:chOff x="0" y="0"/>
            <a:chExt cx="3400425" cy="2949575"/>
          </a:xfrm>
        </p:grpSpPr>
        <p:sp>
          <p:nvSpPr>
            <p:cNvPr id="19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grpSp>
        <p:nvGrpSpPr>
          <p:cNvPr id="367" name="Group 2"/>
          <p:cNvGrpSpPr/>
          <p:nvPr/>
        </p:nvGrpSpPr>
        <p:grpSpPr>
          <a:xfrm>
            <a:off x="0" y="3902075"/>
            <a:ext cx="3400426" cy="2949576"/>
            <a:chOff x="0" y="0"/>
            <a:chExt cx="3400425" cy="2949575"/>
          </a:xfrm>
        </p:grpSpPr>
        <p:sp>
          <p:nvSpPr>
            <p:cNvPr id="36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6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6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7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971229751"/>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grpSp>
        <p:nvGrpSpPr>
          <p:cNvPr id="384" name="Group 2"/>
          <p:cNvGrpSpPr/>
          <p:nvPr/>
        </p:nvGrpSpPr>
        <p:grpSpPr>
          <a:xfrm>
            <a:off x="0" y="3902075"/>
            <a:ext cx="3400426" cy="2949576"/>
            <a:chOff x="0" y="0"/>
            <a:chExt cx="3400425" cy="2949575"/>
          </a:xfrm>
        </p:grpSpPr>
        <p:sp>
          <p:nvSpPr>
            <p:cNvPr id="37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7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7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8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a:p>
        </p:txBody>
      </p:sp>
      <p:sp>
        <p:nvSpPr>
          <p:cNvPr id="38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436775207"/>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2_Title Only">
    <p:bg>
      <p:bgPr>
        <a:solidFill>
          <a:srgbClr val="000000"/>
        </a:solidFill>
        <a:effectLst/>
      </p:bgPr>
    </p:bg>
    <p:spTree>
      <p:nvGrpSpPr>
        <p:cNvPr id="1" name=""/>
        <p:cNvGrpSpPr/>
        <p:nvPr/>
      </p:nvGrpSpPr>
      <p:grpSpPr>
        <a:xfrm>
          <a:off x="0" y="0"/>
          <a:ext cx="0" cy="0"/>
          <a:chOff x="0" y="0"/>
          <a:chExt cx="0" cy="0"/>
        </a:xfrm>
      </p:grpSpPr>
      <p:grpSp>
        <p:nvGrpSpPr>
          <p:cNvPr id="402" name="Group 2"/>
          <p:cNvGrpSpPr/>
          <p:nvPr/>
        </p:nvGrpSpPr>
        <p:grpSpPr>
          <a:xfrm>
            <a:off x="0" y="3902075"/>
            <a:ext cx="3400426" cy="2949576"/>
            <a:chOff x="0" y="0"/>
            <a:chExt cx="3400425" cy="2949575"/>
          </a:xfrm>
        </p:grpSpPr>
        <p:sp>
          <p:nvSpPr>
            <p:cNvPr id="3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03"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0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818954321"/>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grpSp>
        <p:nvGrpSpPr>
          <p:cNvPr id="418" name="Group 2"/>
          <p:cNvGrpSpPr/>
          <p:nvPr/>
        </p:nvGrpSpPr>
        <p:grpSpPr>
          <a:xfrm>
            <a:off x="0" y="3902075"/>
            <a:ext cx="3400426" cy="2949576"/>
            <a:chOff x="0" y="0"/>
            <a:chExt cx="3400425" cy="2949575"/>
          </a:xfrm>
        </p:grpSpPr>
        <p:sp>
          <p:nvSpPr>
            <p:cNvPr id="41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1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553903226"/>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433" name="Group 2"/>
          <p:cNvGrpSpPr/>
          <p:nvPr/>
        </p:nvGrpSpPr>
        <p:grpSpPr>
          <a:xfrm>
            <a:off x="0" y="3902075"/>
            <a:ext cx="3400426" cy="2949576"/>
            <a:chOff x="0" y="0"/>
            <a:chExt cx="3400425" cy="2949575"/>
          </a:xfrm>
        </p:grpSpPr>
        <p:sp>
          <p:nvSpPr>
            <p:cNvPr id="4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34"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3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a:p>
        </p:txBody>
      </p:sp>
      <p:sp>
        <p:nvSpPr>
          <p:cNvPr id="43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925620003"/>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451" name="Group 2"/>
          <p:cNvGrpSpPr/>
          <p:nvPr/>
        </p:nvGrpSpPr>
        <p:grpSpPr>
          <a:xfrm>
            <a:off x="0" y="3902075"/>
            <a:ext cx="3400426" cy="2949576"/>
            <a:chOff x="0" y="0"/>
            <a:chExt cx="3400425" cy="2949575"/>
          </a:xfrm>
        </p:grpSpPr>
        <p:sp>
          <p:nvSpPr>
            <p:cNvPr id="4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52"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5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5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437581218"/>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000000"/>
        </a:solidFill>
        <a:effectLst/>
      </p:bgPr>
    </p:bg>
    <p:spTree>
      <p:nvGrpSpPr>
        <p:cNvPr id="1" name=""/>
        <p:cNvGrpSpPr/>
        <p:nvPr/>
      </p:nvGrpSpPr>
      <p:grpSpPr>
        <a:xfrm>
          <a:off x="0" y="0"/>
          <a:ext cx="0" cy="0"/>
          <a:chOff x="0" y="0"/>
          <a:chExt cx="0" cy="0"/>
        </a:xfrm>
      </p:grpSpPr>
      <p:sp>
        <p:nvSpPr>
          <p:cNvPr id="47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4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Arial"/>
                <a:ea typeface="Arial"/>
                <a:cs typeface="Arial"/>
                <a:sym typeface="Arial"/>
              </a:defRPr>
            </a:lvl1pPr>
            <a:lvl2pPr marL="0" indent="457200" algn="ctr">
              <a:buSzTx/>
              <a:buNone/>
              <a:defRPr>
                <a:solidFill>
                  <a:srgbClr val="888888"/>
                </a:solidFill>
                <a:latin typeface="Arial"/>
                <a:ea typeface="Arial"/>
                <a:cs typeface="Arial"/>
                <a:sym typeface="Arial"/>
              </a:defRPr>
            </a:lvl2pPr>
            <a:lvl3pPr marL="0" indent="914400" algn="ctr">
              <a:buSzTx/>
              <a:buNone/>
              <a:defRPr>
                <a:solidFill>
                  <a:srgbClr val="888888"/>
                </a:solidFill>
                <a:latin typeface="Arial"/>
                <a:ea typeface="Arial"/>
                <a:cs typeface="Arial"/>
                <a:sym typeface="Arial"/>
              </a:defRPr>
            </a:lvl3pPr>
            <a:lvl4pPr marL="0" indent="1371600" algn="ctr">
              <a:buSzTx/>
              <a:buNone/>
              <a:defRPr>
                <a:solidFill>
                  <a:srgbClr val="888888"/>
                </a:solidFill>
                <a:latin typeface="Arial"/>
                <a:ea typeface="Arial"/>
                <a:cs typeface="Arial"/>
                <a:sym typeface="Arial"/>
              </a:defRPr>
            </a:lvl4pPr>
            <a:lvl5pPr marL="0" indent="1828800" algn="ctr">
              <a:buSzTx/>
              <a:buNone/>
              <a:defRPr>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865273697"/>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000000"/>
        </a:solid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latin typeface="Arial"/>
                <a:ea typeface="Arial"/>
                <a:cs typeface="Arial"/>
                <a:sym typeface="Arial"/>
              </a:defRPr>
            </a:lvl1pPr>
          </a:lstStyle>
          <a:p>
            <a:r>
              <a:t>Title Text</a:t>
            </a:r>
          </a:p>
        </p:txBody>
      </p:sp>
      <p:sp>
        <p:nvSpPr>
          <p:cNvPr id="4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Arial"/>
                <a:ea typeface="Arial"/>
                <a:cs typeface="Arial"/>
                <a:sym typeface="Arial"/>
              </a:defRPr>
            </a:lvl1pPr>
            <a:lvl2pPr marL="0" indent="457200">
              <a:spcBef>
                <a:spcPts val="400"/>
              </a:spcBef>
              <a:buSzTx/>
              <a:buNone/>
              <a:defRPr sz="2000">
                <a:solidFill>
                  <a:srgbClr val="888888"/>
                </a:solidFill>
                <a:latin typeface="Arial"/>
                <a:ea typeface="Arial"/>
                <a:cs typeface="Arial"/>
                <a:sym typeface="Arial"/>
              </a:defRPr>
            </a:lvl2pPr>
            <a:lvl3pPr marL="0" indent="914400">
              <a:spcBef>
                <a:spcPts val="400"/>
              </a:spcBef>
              <a:buSzTx/>
              <a:buNone/>
              <a:defRPr sz="2000">
                <a:solidFill>
                  <a:srgbClr val="888888"/>
                </a:solidFill>
                <a:latin typeface="Arial"/>
                <a:ea typeface="Arial"/>
                <a:cs typeface="Arial"/>
                <a:sym typeface="Arial"/>
              </a:defRPr>
            </a:lvl3pPr>
            <a:lvl4pPr marL="0" indent="1371600">
              <a:spcBef>
                <a:spcPts val="400"/>
              </a:spcBef>
              <a:buSzTx/>
              <a:buNone/>
              <a:defRPr sz="2000">
                <a:solidFill>
                  <a:srgbClr val="888888"/>
                </a:solidFill>
                <a:latin typeface="Arial"/>
                <a:ea typeface="Arial"/>
                <a:cs typeface="Arial"/>
                <a:sym typeface="Arial"/>
              </a:defRPr>
            </a:lvl4pPr>
            <a:lvl5pPr marL="0" indent="1828800">
              <a:spcBef>
                <a:spcPts val="400"/>
              </a:spcBef>
              <a:buSzTx/>
              <a:buNone/>
              <a:defRPr sz="2000">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08900579"/>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000000"/>
        </a:solidFill>
        <a:effectLst/>
      </p:bgPr>
    </p:bg>
    <p:spTree>
      <p:nvGrpSpPr>
        <p:cNvPr id="1" name=""/>
        <p:cNvGrpSpPr/>
        <p:nvPr/>
      </p:nvGrpSpPr>
      <p:grpSpPr>
        <a:xfrm>
          <a:off x="0" y="0"/>
          <a:ext cx="0" cy="0"/>
          <a:chOff x="0" y="0"/>
          <a:chExt cx="0" cy="0"/>
        </a:xfrm>
      </p:grpSpPr>
      <p:sp>
        <p:nvSpPr>
          <p:cNvPr id="506"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0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latin typeface="Arial"/>
                <a:ea typeface="Arial"/>
                <a:cs typeface="Arial"/>
                <a:sym typeface="Arial"/>
              </a:defRPr>
            </a:lvl1pPr>
            <a:lvl2pPr marL="790575" indent="-333375">
              <a:spcBef>
                <a:spcPts val="600"/>
              </a:spcBef>
              <a:buFont typeface="Arial"/>
              <a:defRPr sz="2800">
                <a:solidFill>
                  <a:schemeClr val="accent3">
                    <a:lumOff val="44000"/>
                  </a:schemeClr>
                </a:solidFill>
                <a:latin typeface="Arial"/>
                <a:ea typeface="Arial"/>
                <a:cs typeface="Arial"/>
                <a:sym typeface="Arial"/>
              </a:defRPr>
            </a:lvl2pPr>
            <a:lvl3pPr marL="1234439" indent="-320039">
              <a:spcBef>
                <a:spcPts val="600"/>
              </a:spcBef>
              <a:buFont typeface="Arial"/>
              <a:defRPr sz="2800">
                <a:solidFill>
                  <a:schemeClr val="accent3">
                    <a:lumOff val="44000"/>
                  </a:schemeClr>
                </a:solidFill>
                <a:latin typeface="Arial"/>
                <a:ea typeface="Arial"/>
                <a:cs typeface="Arial"/>
                <a:sym typeface="Arial"/>
              </a:defRPr>
            </a:lvl3pPr>
            <a:lvl4pPr marL="1727200" indent="-355600">
              <a:spcBef>
                <a:spcPts val="600"/>
              </a:spcBef>
              <a:buFont typeface="Arial"/>
              <a:defRPr sz="2800">
                <a:solidFill>
                  <a:schemeClr val="accent3">
                    <a:lumOff val="44000"/>
                  </a:schemeClr>
                </a:solidFill>
                <a:latin typeface="Arial"/>
                <a:ea typeface="Arial"/>
                <a:cs typeface="Arial"/>
                <a:sym typeface="Arial"/>
              </a:defRPr>
            </a:lvl4pPr>
            <a:lvl5pPr marL="2184400" indent="-355600">
              <a:spcBef>
                <a:spcPts val="600"/>
              </a:spcBef>
              <a:buFont typeface="Arial"/>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0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97229663"/>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4_Comparison">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51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0994948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grpSp>
        <p:nvGrpSpPr>
          <p:cNvPr id="216" name="Group 1026"/>
          <p:cNvGrpSpPr/>
          <p:nvPr/>
        </p:nvGrpSpPr>
        <p:grpSpPr>
          <a:xfrm>
            <a:off x="0" y="3902075"/>
            <a:ext cx="3400426" cy="2949576"/>
            <a:chOff x="0" y="0"/>
            <a:chExt cx="3400425" cy="2949575"/>
          </a:xfrm>
        </p:grpSpPr>
        <p:sp>
          <p:nvSpPr>
            <p:cNvPr id="2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7"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21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22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sp>
        <p:nvSpPr>
          <p:cNvPr id="52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26"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171404621"/>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548"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549"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latin typeface="Arial"/>
                <a:ea typeface="Arial"/>
                <a:cs typeface="Arial"/>
                <a:sym typeface="Arial"/>
              </a:defRPr>
            </a:lvl1pPr>
            <a:lvl2pPr>
              <a:buFont typeface="Arial"/>
              <a:defRPr>
                <a:solidFill>
                  <a:schemeClr val="accent3">
                    <a:lumOff val="44000"/>
                  </a:schemeClr>
                </a:solidFill>
                <a:latin typeface="Arial"/>
                <a:ea typeface="Arial"/>
                <a:cs typeface="Arial"/>
                <a:sym typeface="Arial"/>
              </a:defRPr>
            </a:lvl2pPr>
            <a:lvl3pPr>
              <a:buFont typeface="Arial"/>
              <a:defRPr>
                <a:solidFill>
                  <a:schemeClr val="accent3">
                    <a:lumOff val="44000"/>
                  </a:schemeClr>
                </a:solidFill>
                <a:latin typeface="Arial"/>
                <a:ea typeface="Arial"/>
                <a:cs typeface="Arial"/>
                <a:sym typeface="Arial"/>
              </a:defRPr>
            </a:lvl3pPr>
            <a:lvl4pPr>
              <a:buFont typeface="Arial"/>
              <a:defRPr>
                <a:solidFill>
                  <a:schemeClr val="accent3">
                    <a:lumOff val="44000"/>
                  </a:schemeClr>
                </a:solidFill>
                <a:latin typeface="Arial"/>
                <a:ea typeface="Arial"/>
                <a:cs typeface="Arial"/>
                <a:sym typeface="Arial"/>
              </a:defRPr>
            </a:lvl4pPr>
            <a:lvl5pPr>
              <a:buFont typeface="Arial"/>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55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796094161"/>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55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98701224"/>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568"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6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9050411"/>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577" name="Title Text"/>
          <p:cNvSpPr txBox="1">
            <a:spLocks noGrp="1"/>
          </p:cNvSpPr>
          <p:nvPr>
            <p:ph type="title"/>
          </p:nvPr>
        </p:nvSpPr>
        <p:spPr>
          <a:prstGeom prst="rect">
            <a:avLst/>
          </a:prstGeom>
        </p:spPr>
        <p:txBody>
          <a:bodyPr/>
          <a:lstStyle/>
          <a:p>
            <a:r>
              <a:t>Title Text</a:t>
            </a:r>
          </a:p>
        </p:txBody>
      </p:sp>
      <p:sp>
        <p:nvSpPr>
          <p:cNvPr id="578"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8058242"/>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86"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8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5352997"/>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595" name="Title Text"/>
          <p:cNvSpPr txBox="1">
            <a:spLocks noGrp="1"/>
          </p:cNvSpPr>
          <p:nvPr>
            <p:ph type="title"/>
          </p:nvPr>
        </p:nvSpPr>
        <p:spPr>
          <a:prstGeom prst="rect">
            <a:avLst/>
          </a:prstGeom>
        </p:spPr>
        <p:txBody>
          <a:bodyPr/>
          <a:lstStyle/>
          <a:p>
            <a:r>
              <a:t>Title Text</a:t>
            </a:r>
          </a:p>
        </p:txBody>
      </p:sp>
      <p:sp>
        <p:nvSpPr>
          <p:cNvPr id="59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53872239"/>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0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26541722"/>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614" name="Title Text"/>
          <p:cNvSpPr txBox="1">
            <a:spLocks noGrp="1"/>
          </p:cNvSpPr>
          <p:nvPr>
            <p:ph type="title"/>
          </p:nvPr>
        </p:nvSpPr>
        <p:spPr>
          <a:prstGeom prst="rect">
            <a:avLst/>
          </a:prstGeom>
        </p:spPr>
        <p:txBody>
          <a:bodyPr/>
          <a:lstStyle/>
          <a:p>
            <a:r>
              <a:t>Title Text</a:t>
            </a:r>
          </a:p>
        </p:txBody>
      </p:sp>
      <p:sp>
        <p:nvSpPr>
          <p:cNvPr id="6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1292685"/>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629"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30"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3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6329734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grpSp>
        <p:nvGrpSpPr>
          <p:cNvPr id="234" name="Group 1026"/>
          <p:cNvGrpSpPr/>
          <p:nvPr/>
        </p:nvGrpSpPr>
        <p:grpSpPr>
          <a:xfrm>
            <a:off x="0" y="3902075"/>
            <a:ext cx="3400426" cy="2949576"/>
            <a:chOff x="0" y="0"/>
            <a:chExt cx="3400425" cy="2949575"/>
          </a:xfrm>
        </p:grpSpPr>
        <p:sp>
          <p:nvSpPr>
            <p:cNvPr id="22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5"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2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4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4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9320811"/>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000000"/>
        </a:solidFill>
        <a:effectLst/>
      </p:bgPr>
    </p:bg>
    <p:spTree>
      <p:nvGrpSpPr>
        <p:cNvPr id="1" name=""/>
        <p:cNvGrpSpPr/>
        <p:nvPr/>
      </p:nvGrpSpPr>
      <p:grpSpPr>
        <a:xfrm>
          <a:off x="0" y="0"/>
          <a:ext cx="0" cy="0"/>
          <a:chOff x="0" y="0"/>
          <a:chExt cx="0" cy="0"/>
        </a:xfrm>
      </p:grpSpPr>
      <p:sp>
        <p:nvSpPr>
          <p:cNvPr id="64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1387240"/>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5_Title and Content">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5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8701550"/>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6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latin typeface="Arial"/>
                <a:ea typeface="Arial"/>
                <a:cs typeface="Arial"/>
                <a:sym typeface="Arial"/>
              </a:defRPr>
            </a:lvl1pPr>
          </a:lstStyle>
          <a:p>
            <a:r>
              <a:t>Title Text</a:t>
            </a:r>
          </a:p>
        </p:txBody>
      </p:sp>
      <p:sp>
        <p:nvSpPr>
          <p:cNvPr id="66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7275058"/>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76"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7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latin typeface="Arial"/>
                <a:ea typeface="Arial"/>
                <a:cs typeface="Arial"/>
                <a:sym typeface="Arial"/>
              </a:defRPr>
            </a:lvl1pPr>
            <a:lvl2pPr marL="790575" indent="-333375">
              <a:spcBef>
                <a:spcPts val="600"/>
              </a:spcBef>
              <a:defRPr sz="2800">
                <a:solidFill>
                  <a:schemeClr val="accent3">
                    <a:lumOff val="44000"/>
                  </a:schemeClr>
                </a:solidFill>
                <a:latin typeface="Arial"/>
                <a:ea typeface="Arial"/>
                <a:cs typeface="Arial"/>
                <a:sym typeface="Arial"/>
              </a:defRPr>
            </a:lvl2pPr>
            <a:lvl3pPr marL="1234439" indent="-320039">
              <a:spcBef>
                <a:spcPts val="600"/>
              </a:spcBef>
              <a:defRPr sz="2800">
                <a:solidFill>
                  <a:schemeClr val="accent3">
                    <a:lumOff val="44000"/>
                  </a:schemeClr>
                </a:solidFill>
                <a:latin typeface="Arial"/>
                <a:ea typeface="Arial"/>
                <a:cs typeface="Arial"/>
                <a:sym typeface="Arial"/>
              </a:defRPr>
            </a:lvl3pPr>
            <a:lvl4pPr marL="1727200" indent="-355600">
              <a:spcBef>
                <a:spcPts val="600"/>
              </a:spcBef>
              <a:defRPr sz="2800">
                <a:solidFill>
                  <a:schemeClr val="accent3">
                    <a:lumOff val="44000"/>
                  </a:schemeClr>
                </a:solidFill>
                <a:latin typeface="Arial"/>
                <a:ea typeface="Arial"/>
                <a:cs typeface="Arial"/>
                <a:sym typeface="Arial"/>
              </a:defRPr>
            </a:lvl4pPr>
            <a:lvl5pPr marL="2184400" indent="-355600">
              <a:spcBef>
                <a:spcPts val="600"/>
              </a:spcBef>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0589920"/>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68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6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9327819"/>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5_Title Only">
    <p:bg>
      <p:bgPr>
        <a:solidFill>
          <a:srgbClr val="000000"/>
        </a:solidFill>
        <a:effectLst/>
      </p:bgPr>
    </p:bg>
    <p:spTree>
      <p:nvGrpSpPr>
        <p:cNvPr id="1" name=""/>
        <p:cNvGrpSpPr/>
        <p:nvPr/>
      </p:nvGrpSpPr>
      <p:grpSpPr>
        <a:xfrm>
          <a:off x="0" y="0"/>
          <a:ext cx="0" cy="0"/>
          <a:chOff x="0" y="0"/>
          <a:chExt cx="0" cy="0"/>
        </a:xfrm>
      </p:grpSpPr>
      <p:sp>
        <p:nvSpPr>
          <p:cNvPr id="695"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417906"/>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1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71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1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7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2405980"/>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2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72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2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5928601"/>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730" name="Title Text"/>
          <p:cNvSpPr txBox="1">
            <a:spLocks noGrp="1"/>
          </p:cNvSpPr>
          <p:nvPr>
            <p:ph type="title"/>
          </p:nvPr>
        </p:nvSpPr>
        <p:spPr>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73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10823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739" name="Title Text"/>
          <p:cNvSpPr txBox="1">
            <a:spLocks noGrp="1"/>
          </p:cNvSpPr>
          <p:nvPr>
            <p:ph type="title"/>
          </p:nvPr>
        </p:nvSpPr>
        <p:spPr>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74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4308100"/>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748"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49"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a:latin typeface="Arial"/>
                <a:ea typeface="Arial"/>
                <a:cs typeface="Arial"/>
                <a:sym typeface="Arial"/>
              </a:defRPr>
            </a:lvl1pPr>
            <a:lvl2pPr marL="0" indent="457200" algn="ctr" defTabSz="449262">
              <a:lnSpc>
                <a:spcPct val="95000"/>
              </a:lnSpc>
              <a:spcBef>
                <a:spcPts val="800"/>
              </a:spcBef>
              <a:buSzTx/>
              <a:buNone/>
              <a:defRPr>
                <a:latin typeface="Arial"/>
                <a:ea typeface="Arial"/>
                <a:cs typeface="Arial"/>
                <a:sym typeface="Arial"/>
              </a:defRPr>
            </a:lvl2pPr>
            <a:lvl3pPr marL="0" indent="914400" algn="ctr" defTabSz="449262">
              <a:lnSpc>
                <a:spcPct val="95000"/>
              </a:lnSpc>
              <a:spcBef>
                <a:spcPts val="800"/>
              </a:spcBef>
              <a:buSzTx/>
              <a:buNone/>
              <a:defRPr>
                <a:latin typeface="Arial"/>
                <a:ea typeface="Arial"/>
                <a:cs typeface="Arial"/>
                <a:sym typeface="Arial"/>
              </a:defRPr>
            </a:lvl3pPr>
            <a:lvl4pPr marL="0" indent="1371600" algn="ctr" defTabSz="449262">
              <a:lnSpc>
                <a:spcPct val="95000"/>
              </a:lnSpc>
              <a:spcBef>
                <a:spcPts val="800"/>
              </a:spcBef>
              <a:buSzTx/>
              <a:buNone/>
              <a:defRPr>
                <a:latin typeface="Arial"/>
                <a:ea typeface="Arial"/>
                <a:cs typeface="Arial"/>
                <a:sym typeface="Arial"/>
              </a:defRPr>
            </a:lvl4pPr>
            <a:lvl5pPr marL="0" indent="1828800" algn="ctr" defTabSz="449262">
              <a:lnSpc>
                <a:spcPct val="95000"/>
              </a:lnSpc>
              <a:spcBef>
                <a:spcPts val="800"/>
              </a:spcBef>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50"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1078548650"/>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757"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58"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a:latin typeface="Arial"/>
                <a:ea typeface="Arial"/>
                <a:cs typeface="Arial"/>
                <a:sym typeface="Arial"/>
              </a:defRPr>
            </a:lvl1pPr>
            <a:lvl2pPr marL="781957" indent="-324757" defTabSz="449262">
              <a:lnSpc>
                <a:spcPct val="95000"/>
              </a:lnSpc>
              <a:spcBef>
                <a:spcPts val="800"/>
              </a:spcBef>
              <a:buClr>
                <a:srgbClr val="000000"/>
              </a:buClr>
              <a:buFont typeface="Times New Roman"/>
              <a:defRPr>
                <a:latin typeface="Arial"/>
                <a:ea typeface="Arial"/>
                <a:cs typeface="Arial"/>
                <a:sym typeface="Arial"/>
              </a:defRPr>
            </a:lvl2pPr>
            <a:lvl3pPr defTabSz="449262">
              <a:lnSpc>
                <a:spcPct val="95000"/>
              </a:lnSpc>
              <a:spcBef>
                <a:spcPts val="800"/>
              </a:spcBef>
              <a:buClr>
                <a:srgbClr val="000000"/>
              </a:buClr>
              <a:buFont typeface="Times New Roman"/>
              <a:defRPr>
                <a:latin typeface="Arial"/>
                <a:ea typeface="Arial"/>
                <a:cs typeface="Arial"/>
                <a:sym typeface="Arial"/>
              </a:defRPr>
            </a:lvl3pPr>
            <a:lvl4pPr defTabSz="449262">
              <a:lnSpc>
                <a:spcPct val="95000"/>
              </a:lnSpc>
              <a:spcBef>
                <a:spcPts val="800"/>
              </a:spcBef>
              <a:buClr>
                <a:srgbClr val="000000"/>
              </a:buClr>
              <a:buFont typeface="Times New Roman"/>
              <a:defRPr>
                <a:latin typeface="Arial"/>
                <a:ea typeface="Arial"/>
                <a:cs typeface="Arial"/>
                <a:sym typeface="Arial"/>
              </a:defRPr>
            </a:lvl4pPr>
            <a:lvl5pPr defTabSz="449262">
              <a:lnSpc>
                <a:spcPct val="95000"/>
              </a:lnSpc>
              <a:spcBef>
                <a:spcPts val="800"/>
              </a:spcBef>
              <a:buClr>
                <a:srgbClr val="000000"/>
              </a:buClr>
              <a:buFont typeface="Times New Roman"/>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59"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1999433332"/>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66"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cap="all">
                <a:latin typeface="Arial"/>
                <a:ea typeface="Arial"/>
                <a:cs typeface="Arial"/>
                <a:sym typeface="Arial"/>
              </a:defRPr>
            </a:lvl1pPr>
          </a:lstStyle>
          <a:p>
            <a:r>
              <a:t>Title Text</a:t>
            </a:r>
          </a:p>
        </p:txBody>
      </p:sp>
      <p:sp>
        <p:nvSpPr>
          <p:cNvPr id="767"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a:latin typeface="Arial"/>
                <a:ea typeface="Arial"/>
                <a:cs typeface="Arial"/>
                <a:sym typeface="Arial"/>
              </a:defRPr>
            </a:lvl1pPr>
            <a:lvl2pPr marL="0" indent="457200" defTabSz="449262">
              <a:lnSpc>
                <a:spcPct val="95000"/>
              </a:lnSpc>
              <a:spcBef>
                <a:spcPts val="800"/>
              </a:spcBef>
              <a:buSzTx/>
              <a:buNone/>
              <a:defRPr sz="2000">
                <a:latin typeface="Arial"/>
                <a:ea typeface="Arial"/>
                <a:cs typeface="Arial"/>
                <a:sym typeface="Arial"/>
              </a:defRPr>
            </a:lvl2pPr>
            <a:lvl3pPr marL="0" indent="914400" defTabSz="449262">
              <a:lnSpc>
                <a:spcPct val="95000"/>
              </a:lnSpc>
              <a:spcBef>
                <a:spcPts val="800"/>
              </a:spcBef>
              <a:buSzTx/>
              <a:buNone/>
              <a:defRPr sz="2000">
                <a:latin typeface="Arial"/>
                <a:ea typeface="Arial"/>
                <a:cs typeface="Arial"/>
                <a:sym typeface="Arial"/>
              </a:defRPr>
            </a:lvl3pPr>
            <a:lvl4pPr marL="0" indent="1371600" defTabSz="449262">
              <a:lnSpc>
                <a:spcPct val="95000"/>
              </a:lnSpc>
              <a:spcBef>
                <a:spcPts val="800"/>
              </a:spcBef>
              <a:buSzTx/>
              <a:buNone/>
              <a:defRPr sz="2000">
                <a:latin typeface="Arial"/>
                <a:ea typeface="Arial"/>
                <a:cs typeface="Arial"/>
                <a:sym typeface="Arial"/>
              </a:defRPr>
            </a:lvl4pPr>
            <a:lvl5pPr marL="0" indent="1828800" defTabSz="449262">
              <a:lnSpc>
                <a:spcPct val="95000"/>
              </a:lnSpc>
              <a:spcBef>
                <a:spcPts val="8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4038545249"/>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775"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76"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sz="2800">
                <a:latin typeface="Arial"/>
                <a:ea typeface="Arial"/>
                <a:cs typeface="Arial"/>
                <a:sym typeface="Arial"/>
              </a:defRPr>
            </a:lvl1pPr>
            <a:lvl2pPr marL="788723" indent="-331523" defTabSz="449262">
              <a:lnSpc>
                <a:spcPct val="95000"/>
              </a:lnSpc>
              <a:spcBef>
                <a:spcPts val="800"/>
              </a:spcBef>
              <a:buClr>
                <a:srgbClr val="000000"/>
              </a:buClr>
              <a:buFont typeface="Times New Roman"/>
              <a:defRPr sz="2800">
                <a:latin typeface="Arial"/>
                <a:ea typeface="Arial"/>
                <a:cs typeface="Arial"/>
                <a:sym typeface="Arial"/>
              </a:defRPr>
            </a:lvl2pPr>
            <a:lvl3pPr marL="1234439" indent="-320039" defTabSz="449262">
              <a:lnSpc>
                <a:spcPct val="95000"/>
              </a:lnSpc>
              <a:spcBef>
                <a:spcPts val="800"/>
              </a:spcBef>
              <a:buClr>
                <a:srgbClr val="000000"/>
              </a:buClr>
              <a:buFont typeface="Times New Roman"/>
              <a:defRPr sz="2800">
                <a:latin typeface="Arial"/>
                <a:ea typeface="Arial"/>
                <a:cs typeface="Arial"/>
                <a:sym typeface="Arial"/>
              </a:defRPr>
            </a:lvl3pPr>
            <a:lvl4pPr marL="1727200" indent="-355600" defTabSz="449262">
              <a:lnSpc>
                <a:spcPct val="95000"/>
              </a:lnSpc>
              <a:spcBef>
                <a:spcPts val="800"/>
              </a:spcBef>
              <a:buClr>
                <a:srgbClr val="000000"/>
              </a:buClr>
              <a:buFont typeface="Times New Roman"/>
              <a:defRPr sz="2800">
                <a:latin typeface="Arial"/>
                <a:ea typeface="Arial"/>
                <a:cs typeface="Arial"/>
                <a:sym typeface="Arial"/>
              </a:defRPr>
            </a:lvl4pPr>
            <a:lvl5pPr marL="2184400" indent="-355600" defTabSz="449262">
              <a:lnSpc>
                <a:spcPct val="95000"/>
              </a:lnSpc>
              <a:spcBef>
                <a:spcPts val="800"/>
              </a:spcBef>
              <a:buClr>
                <a:srgbClr val="000000"/>
              </a:buClr>
              <a:buFont typeface="Times New Roman"/>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77"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515883096"/>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7_Comparison">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85"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a:latin typeface="Arial"/>
                <a:ea typeface="Arial"/>
                <a:cs typeface="Arial"/>
                <a:sym typeface="Arial"/>
              </a:defRPr>
            </a:lvl1pPr>
            <a:lvl2pPr marL="0" indent="457200" defTabSz="449262">
              <a:lnSpc>
                <a:spcPct val="95000"/>
              </a:lnSpc>
              <a:spcBef>
                <a:spcPts val="800"/>
              </a:spcBef>
              <a:buSzTx/>
              <a:buNone/>
              <a:defRPr sz="2400" b="1">
                <a:latin typeface="Arial"/>
                <a:ea typeface="Arial"/>
                <a:cs typeface="Arial"/>
                <a:sym typeface="Arial"/>
              </a:defRPr>
            </a:lvl2pPr>
            <a:lvl3pPr marL="0" indent="914400" defTabSz="449262">
              <a:lnSpc>
                <a:spcPct val="95000"/>
              </a:lnSpc>
              <a:spcBef>
                <a:spcPts val="800"/>
              </a:spcBef>
              <a:buSzTx/>
              <a:buNone/>
              <a:defRPr sz="2400" b="1">
                <a:latin typeface="Arial"/>
                <a:ea typeface="Arial"/>
                <a:cs typeface="Arial"/>
                <a:sym typeface="Arial"/>
              </a:defRPr>
            </a:lvl3pPr>
            <a:lvl4pPr marL="0" indent="1371600" defTabSz="449262">
              <a:lnSpc>
                <a:spcPct val="95000"/>
              </a:lnSpc>
              <a:spcBef>
                <a:spcPts val="800"/>
              </a:spcBef>
              <a:buSzTx/>
              <a:buNone/>
              <a:defRPr sz="2400" b="1">
                <a:latin typeface="Arial"/>
                <a:ea typeface="Arial"/>
                <a:cs typeface="Arial"/>
                <a:sym typeface="Arial"/>
              </a:defRPr>
            </a:lvl4pPr>
            <a:lvl5pPr marL="0" indent="1828800" defTabSz="449262">
              <a:lnSpc>
                <a:spcPct val="95000"/>
              </a:lnSpc>
              <a:spcBef>
                <a:spcPts val="8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86"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p>
            <a:pPr marL="0" indent="0" defTabSz="449262">
              <a:lnSpc>
                <a:spcPct val="95000"/>
              </a:lnSpc>
              <a:spcBef>
                <a:spcPts val="800"/>
              </a:spcBef>
              <a:buSzTx/>
              <a:buNone/>
              <a:defRPr sz="2400" b="1">
                <a:latin typeface="Arial"/>
                <a:ea typeface="Arial"/>
                <a:cs typeface="Arial"/>
                <a:sym typeface="Arial"/>
              </a:defRPr>
            </a:pPr>
            <a:endParaRPr/>
          </a:p>
        </p:txBody>
      </p:sp>
      <p:sp>
        <p:nvSpPr>
          <p:cNvPr id="787"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3513656192"/>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79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95"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4051572790"/>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7_Content with Caption">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a:latin typeface="Arial"/>
                <a:ea typeface="Arial"/>
                <a:cs typeface="Arial"/>
                <a:sym typeface="Arial"/>
              </a:defRPr>
            </a:lvl1pPr>
          </a:lstStyle>
          <a:p>
            <a:r>
              <a:t>Title Text</a:t>
            </a:r>
          </a:p>
        </p:txBody>
      </p:sp>
      <p:sp>
        <p:nvSpPr>
          <p:cNvPr id="810"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a:latin typeface="Arial"/>
                <a:ea typeface="Arial"/>
                <a:cs typeface="Arial"/>
                <a:sym typeface="Arial"/>
              </a:defRPr>
            </a:lvl1pPr>
            <a:lvl2pPr marL="781957" indent="-324757" defTabSz="449262">
              <a:lnSpc>
                <a:spcPct val="95000"/>
              </a:lnSpc>
              <a:spcBef>
                <a:spcPts val="800"/>
              </a:spcBef>
              <a:buClr>
                <a:srgbClr val="000000"/>
              </a:buClr>
              <a:buFont typeface="Times New Roman"/>
              <a:defRPr>
                <a:latin typeface="Arial"/>
                <a:ea typeface="Arial"/>
                <a:cs typeface="Arial"/>
                <a:sym typeface="Arial"/>
              </a:defRPr>
            </a:lvl2pPr>
            <a:lvl3pPr defTabSz="449262">
              <a:lnSpc>
                <a:spcPct val="95000"/>
              </a:lnSpc>
              <a:spcBef>
                <a:spcPts val="800"/>
              </a:spcBef>
              <a:buClr>
                <a:srgbClr val="000000"/>
              </a:buClr>
              <a:buFont typeface="Times New Roman"/>
              <a:defRPr>
                <a:latin typeface="Arial"/>
                <a:ea typeface="Arial"/>
                <a:cs typeface="Arial"/>
                <a:sym typeface="Arial"/>
              </a:defRPr>
            </a:lvl3pPr>
            <a:lvl4pPr defTabSz="449262">
              <a:lnSpc>
                <a:spcPct val="95000"/>
              </a:lnSpc>
              <a:spcBef>
                <a:spcPts val="800"/>
              </a:spcBef>
              <a:buClr>
                <a:srgbClr val="000000"/>
              </a:buClr>
              <a:buFont typeface="Times New Roman"/>
              <a:defRPr>
                <a:latin typeface="Arial"/>
                <a:ea typeface="Arial"/>
                <a:cs typeface="Arial"/>
                <a:sym typeface="Arial"/>
              </a:defRPr>
            </a:lvl4pPr>
            <a:lvl5pPr defTabSz="449262">
              <a:lnSpc>
                <a:spcPct val="95000"/>
              </a:lnSpc>
              <a:spcBef>
                <a:spcPts val="800"/>
              </a:spcBef>
              <a:buClr>
                <a:srgbClr val="000000"/>
              </a:buClr>
              <a:buFont typeface="Times New Roman"/>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1"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p>
            <a:pPr marL="0" indent="0" defTabSz="449262">
              <a:lnSpc>
                <a:spcPct val="95000"/>
              </a:lnSpc>
              <a:spcBef>
                <a:spcPts val="800"/>
              </a:spcBef>
              <a:buSzTx/>
              <a:buNone/>
              <a:defRPr sz="1400">
                <a:latin typeface="Arial"/>
                <a:ea typeface="Arial"/>
                <a:cs typeface="Arial"/>
                <a:sym typeface="Arial"/>
              </a:defRPr>
            </a:pPr>
            <a:endParaRPr/>
          </a:p>
        </p:txBody>
      </p:sp>
      <p:sp>
        <p:nvSpPr>
          <p:cNvPr id="81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504832893"/>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7_Picture with Caption">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a:latin typeface="Arial"/>
                <a:ea typeface="Arial"/>
                <a:cs typeface="Arial"/>
                <a:sym typeface="Arial"/>
              </a:defRPr>
            </a:lvl1pPr>
          </a:lstStyle>
          <a:p>
            <a:r>
              <a:t>Title Text</a:t>
            </a:r>
          </a:p>
        </p:txBody>
      </p:sp>
      <p:sp>
        <p:nvSpPr>
          <p:cNvPr id="82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21"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a:latin typeface="Arial"/>
                <a:ea typeface="Arial"/>
                <a:cs typeface="Arial"/>
                <a:sym typeface="Arial"/>
              </a:defRPr>
            </a:lvl1pPr>
            <a:lvl2pPr marL="0" indent="457200" defTabSz="449262">
              <a:lnSpc>
                <a:spcPct val="95000"/>
              </a:lnSpc>
              <a:spcBef>
                <a:spcPts val="800"/>
              </a:spcBef>
              <a:buSzTx/>
              <a:buNone/>
              <a:defRPr sz="1400">
                <a:latin typeface="Arial"/>
                <a:ea typeface="Arial"/>
                <a:cs typeface="Arial"/>
                <a:sym typeface="Arial"/>
              </a:defRPr>
            </a:lvl2pPr>
            <a:lvl3pPr marL="0" indent="914400" defTabSz="449262">
              <a:lnSpc>
                <a:spcPct val="95000"/>
              </a:lnSpc>
              <a:spcBef>
                <a:spcPts val="800"/>
              </a:spcBef>
              <a:buSzTx/>
              <a:buNone/>
              <a:defRPr sz="1400">
                <a:latin typeface="Arial"/>
                <a:ea typeface="Arial"/>
                <a:cs typeface="Arial"/>
                <a:sym typeface="Arial"/>
              </a:defRPr>
            </a:lvl3pPr>
            <a:lvl4pPr marL="0" indent="1371600" defTabSz="449262">
              <a:lnSpc>
                <a:spcPct val="95000"/>
              </a:lnSpc>
              <a:spcBef>
                <a:spcPts val="800"/>
              </a:spcBef>
              <a:buSzTx/>
              <a:buNone/>
              <a:defRPr sz="1400">
                <a:latin typeface="Arial"/>
                <a:ea typeface="Arial"/>
                <a:cs typeface="Arial"/>
                <a:sym typeface="Arial"/>
              </a:defRPr>
            </a:lvl4pPr>
            <a:lvl5pPr marL="0" indent="1828800" defTabSz="449262">
              <a:lnSpc>
                <a:spcPct val="95000"/>
              </a:lnSpc>
              <a:spcBef>
                <a:spcPts val="8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2397974634"/>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7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85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4"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67087681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54" name="Title Text"/>
          <p:cNvSpPr txBox="1">
            <a:spLocks noGrp="1"/>
          </p:cNvSpPr>
          <p:nvPr>
            <p:ph type="title"/>
          </p:nvPr>
        </p:nvSpPr>
        <p:spPr>
          <a:prstGeom prst="rect">
            <a:avLst/>
          </a:prstGeom>
        </p:spPr>
        <p:txBody>
          <a:bodyPr/>
          <a:lstStyle/>
          <a:p>
            <a:r>
              <a:t>Title Text</a:t>
            </a:r>
          </a:p>
        </p:txBody>
      </p:sp>
      <p:sp>
        <p:nvSpPr>
          <p:cNvPr id="25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7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62" name="Body Level One…"/>
          <p:cNvSpPr txBox="1">
            <a:spLocks noGrp="1"/>
          </p:cNvSpPr>
          <p:nvPr>
            <p:ph type="body" idx="1"/>
          </p:nvPr>
        </p:nvSpPr>
        <p:spPr>
          <a:xfrm>
            <a:off x="457200" y="1600200"/>
            <a:ext cx="8229600" cy="452596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3"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668304402"/>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Arial"/>
                <a:ea typeface="Arial"/>
                <a:cs typeface="Arial"/>
                <a:sym typeface="Arial"/>
              </a:defRPr>
            </a:lvl1pPr>
          </a:lstStyle>
          <a:p>
            <a:r>
              <a:t>Title Text</a:t>
            </a:r>
          </a:p>
        </p:txBody>
      </p:sp>
      <p:sp>
        <p:nvSpPr>
          <p:cNvPr id="87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2"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1667968780"/>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8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latin typeface="Arial"/>
                <a:ea typeface="Arial"/>
                <a:cs typeface="Arial"/>
                <a:sym typeface="Arial"/>
              </a:defRPr>
            </a:lvl1pPr>
            <a:lvl2pPr marL="790575" indent="-333375">
              <a:spcBef>
                <a:spcPts val="600"/>
              </a:spcBef>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defRPr sz="2800">
                <a:latin typeface="Arial"/>
                <a:ea typeface="Arial"/>
                <a:cs typeface="Arial"/>
                <a:sym typeface="Arial"/>
              </a:defRPr>
            </a:lvl4pPr>
            <a:lvl5pPr marL="2184400" indent="-355600">
              <a:spcBef>
                <a:spcPts val="600"/>
              </a:spcBef>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949224941"/>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8"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8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9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9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11985799"/>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7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8"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99"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723264471"/>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3" name="Title Text"/>
          <p:cNvSpPr txBox="1">
            <a:spLocks noGrp="1"/>
          </p:cNvSpPr>
          <p:nvPr>
            <p:ph type="title"/>
          </p:nvPr>
        </p:nvSpPr>
        <p:spPr>
          <a:xfrm>
            <a:off x="457200" y="273050"/>
            <a:ext cx="3008314" cy="1162050"/>
          </a:xfrm>
          <a:prstGeom prst="rect">
            <a:avLst/>
          </a:prstGeom>
        </p:spPr>
        <p:txBody>
          <a:bodyPr anchor="b"/>
          <a:lstStyle>
            <a:lvl1pPr algn="l">
              <a:defRPr sz="2000" b="1">
                <a:latin typeface="Arial"/>
                <a:ea typeface="Arial"/>
                <a:cs typeface="Arial"/>
                <a:sym typeface="Arial"/>
              </a:defRPr>
            </a:lvl1pPr>
          </a:lstStyle>
          <a:p>
            <a:r>
              <a:t>Title Text</a:t>
            </a:r>
          </a:p>
        </p:txBody>
      </p:sp>
      <p:sp>
        <p:nvSpPr>
          <p:cNvPr id="914" name="Body Level One…"/>
          <p:cNvSpPr txBox="1">
            <a:spLocks noGrp="1"/>
          </p:cNvSpPr>
          <p:nvPr>
            <p:ph type="body" idx="1"/>
          </p:nvPr>
        </p:nvSpPr>
        <p:spPr>
          <a:xfrm>
            <a:off x="3575050" y="273050"/>
            <a:ext cx="5111750" cy="585311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1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1198433243"/>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3" name="Title Text"/>
          <p:cNvSpPr txBox="1">
            <a:spLocks noGrp="1"/>
          </p:cNvSpPr>
          <p:nvPr>
            <p:ph type="title"/>
          </p:nvPr>
        </p:nvSpPr>
        <p:spPr>
          <a:xfrm>
            <a:off x="1792288" y="4800600"/>
            <a:ext cx="5486401" cy="566738"/>
          </a:xfrm>
          <a:prstGeom prst="rect">
            <a:avLst/>
          </a:prstGeom>
        </p:spPr>
        <p:txBody>
          <a:bodyPr anchor="b"/>
          <a:lstStyle>
            <a:lvl1pPr algn="l">
              <a:defRPr sz="2000" b="1">
                <a:latin typeface="Arial"/>
                <a:ea typeface="Arial"/>
                <a:cs typeface="Arial"/>
                <a:sym typeface="Arial"/>
              </a:defRPr>
            </a:lvl1pPr>
          </a:lstStyle>
          <a:p>
            <a:r>
              <a:t>Title Text</a:t>
            </a:r>
          </a:p>
        </p:txBody>
      </p:sp>
      <p:sp>
        <p:nvSpPr>
          <p:cNvPr id="92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2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4039230874"/>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000000"/>
        </a:solidFill>
        <a:effectLst/>
      </p:bgPr>
    </p:bg>
    <p:spTree>
      <p:nvGrpSpPr>
        <p:cNvPr id="1" name=""/>
        <p:cNvGrpSpPr/>
        <p:nvPr/>
      </p:nvGrpSpPr>
      <p:grpSpPr>
        <a:xfrm>
          <a:off x="0" y="0"/>
          <a:ext cx="0" cy="0"/>
          <a:chOff x="0" y="0"/>
          <a:chExt cx="0" cy="0"/>
        </a:xfrm>
      </p:grpSpPr>
      <p:grpSp>
        <p:nvGrpSpPr>
          <p:cNvPr id="996" name="Group 1026"/>
          <p:cNvGrpSpPr/>
          <p:nvPr/>
        </p:nvGrpSpPr>
        <p:grpSpPr>
          <a:xfrm>
            <a:off x="0" y="3902075"/>
            <a:ext cx="3400426" cy="2949576"/>
            <a:chOff x="0" y="0"/>
            <a:chExt cx="3400425" cy="2949575"/>
          </a:xfrm>
        </p:grpSpPr>
        <p:sp>
          <p:nvSpPr>
            <p:cNvPr id="98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997"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99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495897360"/>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000000"/>
        </a:solidFill>
        <a:effectLst/>
      </p:bgPr>
    </p:bg>
    <p:spTree>
      <p:nvGrpSpPr>
        <p:cNvPr id="1" name=""/>
        <p:cNvGrpSpPr/>
        <p:nvPr/>
      </p:nvGrpSpPr>
      <p:grpSpPr>
        <a:xfrm>
          <a:off x="0" y="0"/>
          <a:ext cx="0" cy="0"/>
          <a:chOff x="0" y="0"/>
          <a:chExt cx="0" cy="0"/>
        </a:xfrm>
      </p:grpSpPr>
      <p:grpSp>
        <p:nvGrpSpPr>
          <p:cNvPr id="1013" name="Group 1026"/>
          <p:cNvGrpSpPr/>
          <p:nvPr/>
        </p:nvGrpSpPr>
        <p:grpSpPr>
          <a:xfrm>
            <a:off x="0" y="3902075"/>
            <a:ext cx="3400426" cy="2949576"/>
            <a:chOff x="0" y="0"/>
            <a:chExt cx="3400425" cy="2949575"/>
          </a:xfrm>
        </p:grpSpPr>
        <p:sp>
          <p:nvSpPr>
            <p:cNvPr id="10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14"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1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1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33451609"/>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000000"/>
        </a:solidFill>
        <a:effectLst/>
      </p:bgPr>
    </p:bg>
    <p:spTree>
      <p:nvGrpSpPr>
        <p:cNvPr id="1" name=""/>
        <p:cNvGrpSpPr/>
        <p:nvPr/>
      </p:nvGrpSpPr>
      <p:grpSpPr>
        <a:xfrm>
          <a:off x="0" y="0"/>
          <a:ext cx="0" cy="0"/>
          <a:chOff x="0" y="0"/>
          <a:chExt cx="0" cy="0"/>
        </a:xfrm>
      </p:grpSpPr>
      <p:grpSp>
        <p:nvGrpSpPr>
          <p:cNvPr id="1030" name="Group 1026"/>
          <p:cNvGrpSpPr/>
          <p:nvPr/>
        </p:nvGrpSpPr>
        <p:grpSpPr>
          <a:xfrm>
            <a:off x="0" y="3902075"/>
            <a:ext cx="3400426" cy="2949576"/>
            <a:chOff x="0" y="0"/>
            <a:chExt cx="3400425" cy="2949575"/>
          </a:xfrm>
        </p:grpSpPr>
        <p:sp>
          <p:nvSpPr>
            <p:cNvPr id="102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3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03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98986373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6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000000"/>
        </a:solidFill>
        <a:effectLst/>
      </p:bgPr>
    </p:bg>
    <p:spTree>
      <p:nvGrpSpPr>
        <p:cNvPr id="1" name=""/>
        <p:cNvGrpSpPr/>
        <p:nvPr/>
      </p:nvGrpSpPr>
      <p:grpSpPr>
        <a:xfrm>
          <a:off x="0" y="0"/>
          <a:ext cx="0" cy="0"/>
          <a:chOff x="0" y="0"/>
          <a:chExt cx="0" cy="0"/>
        </a:xfrm>
      </p:grpSpPr>
      <p:grpSp>
        <p:nvGrpSpPr>
          <p:cNvPr id="1047" name="Group 1026"/>
          <p:cNvGrpSpPr/>
          <p:nvPr/>
        </p:nvGrpSpPr>
        <p:grpSpPr>
          <a:xfrm>
            <a:off x="0" y="3902075"/>
            <a:ext cx="3400426" cy="2949576"/>
            <a:chOff x="0" y="0"/>
            <a:chExt cx="3400425" cy="2949575"/>
          </a:xfrm>
        </p:grpSpPr>
        <p:sp>
          <p:nvSpPr>
            <p:cNvPr id="104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4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4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5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826344540"/>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9_Comparison">
    <p:bg>
      <p:bgPr>
        <a:solidFill>
          <a:srgbClr val="000000"/>
        </a:solidFill>
        <a:effectLst/>
      </p:bgPr>
    </p:bg>
    <p:spTree>
      <p:nvGrpSpPr>
        <p:cNvPr id="1" name=""/>
        <p:cNvGrpSpPr/>
        <p:nvPr/>
      </p:nvGrpSpPr>
      <p:grpSpPr>
        <a:xfrm>
          <a:off x="0" y="0"/>
          <a:ext cx="0" cy="0"/>
          <a:chOff x="0" y="0"/>
          <a:chExt cx="0" cy="0"/>
        </a:xfrm>
      </p:grpSpPr>
      <p:grpSp>
        <p:nvGrpSpPr>
          <p:cNvPr id="1064" name="Group 1026"/>
          <p:cNvGrpSpPr/>
          <p:nvPr/>
        </p:nvGrpSpPr>
        <p:grpSpPr>
          <a:xfrm>
            <a:off x="0" y="3902075"/>
            <a:ext cx="3400426" cy="2949576"/>
            <a:chOff x="0" y="0"/>
            <a:chExt cx="3400425" cy="2949575"/>
          </a:xfrm>
        </p:grpSpPr>
        <p:sp>
          <p:nvSpPr>
            <p:cNvPr id="105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5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5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6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6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6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06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584359525"/>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8_Title Only">
    <p:bg>
      <p:bgPr>
        <a:solidFill>
          <a:srgbClr val="000000"/>
        </a:solidFill>
        <a:effectLst/>
      </p:bgPr>
    </p:bg>
    <p:spTree>
      <p:nvGrpSpPr>
        <p:cNvPr id="1" name=""/>
        <p:cNvGrpSpPr/>
        <p:nvPr/>
      </p:nvGrpSpPr>
      <p:grpSpPr>
        <a:xfrm>
          <a:off x="0" y="0"/>
          <a:ext cx="0" cy="0"/>
          <a:chOff x="0" y="0"/>
          <a:chExt cx="0" cy="0"/>
        </a:xfrm>
      </p:grpSpPr>
      <p:grpSp>
        <p:nvGrpSpPr>
          <p:cNvPr id="1082" name="Group 1026"/>
          <p:cNvGrpSpPr/>
          <p:nvPr/>
        </p:nvGrpSpPr>
        <p:grpSpPr>
          <a:xfrm>
            <a:off x="0" y="3902075"/>
            <a:ext cx="3400426" cy="2949576"/>
            <a:chOff x="0" y="0"/>
            <a:chExt cx="3400425" cy="2949575"/>
          </a:xfrm>
        </p:grpSpPr>
        <p:sp>
          <p:nvSpPr>
            <p:cNvPr id="107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8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8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83"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8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63278188"/>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4_Blank">
    <p:bg>
      <p:bgPr>
        <a:solidFill>
          <a:srgbClr val="000000"/>
        </a:solidFill>
        <a:effectLst/>
      </p:bgPr>
    </p:bg>
    <p:spTree>
      <p:nvGrpSpPr>
        <p:cNvPr id="1" name=""/>
        <p:cNvGrpSpPr/>
        <p:nvPr/>
      </p:nvGrpSpPr>
      <p:grpSpPr>
        <a:xfrm>
          <a:off x="0" y="0"/>
          <a:ext cx="0" cy="0"/>
          <a:chOff x="0" y="0"/>
          <a:chExt cx="0" cy="0"/>
        </a:xfrm>
      </p:grpSpPr>
      <p:grpSp>
        <p:nvGrpSpPr>
          <p:cNvPr id="1098" name="Group 1026"/>
          <p:cNvGrpSpPr/>
          <p:nvPr/>
        </p:nvGrpSpPr>
        <p:grpSpPr>
          <a:xfrm>
            <a:off x="0" y="3902075"/>
            <a:ext cx="3400426" cy="2949576"/>
            <a:chOff x="0" y="0"/>
            <a:chExt cx="3400425" cy="2949575"/>
          </a:xfrm>
        </p:grpSpPr>
        <p:sp>
          <p:nvSpPr>
            <p:cNvPr id="109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9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103346761"/>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000000"/>
        </a:solidFill>
        <a:effectLst/>
      </p:bgPr>
    </p:bg>
    <p:spTree>
      <p:nvGrpSpPr>
        <p:cNvPr id="1" name=""/>
        <p:cNvGrpSpPr/>
        <p:nvPr/>
      </p:nvGrpSpPr>
      <p:grpSpPr>
        <a:xfrm>
          <a:off x="0" y="0"/>
          <a:ext cx="0" cy="0"/>
          <a:chOff x="0" y="0"/>
          <a:chExt cx="0" cy="0"/>
        </a:xfrm>
      </p:grpSpPr>
      <p:grpSp>
        <p:nvGrpSpPr>
          <p:cNvPr id="1113" name="Group 1026"/>
          <p:cNvGrpSpPr/>
          <p:nvPr/>
        </p:nvGrpSpPr>
        <p:grpSpPr>
          <a:xfrm>
            <a:off x="0" y="3902075"/>
            <a:ext cx="3400426" cy="2949576"/>
            <a:chOff x="0" y="0"/>
            <a:chExt cx="3400425" cy="2949575"/>
          </a:xfrm>
        </p:grpSpPr>
        <p:sp>
          <p:nvSpPr>
            <p:cNvPr id="11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14"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11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1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11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426151407"/>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000000"/>
        </a:solidFill>
        <a:effectLst/>
      </p:bgPr>
    </p:bg>
    <p:spTree>
      <p:nvGrpSpPr>
        <p:cNvPr id="1" name=""/>
        <p:cNvGrpSpPr/>
        <p:nvPr/>
      </p:nvGrpSpPr>
      <p:grpSpPr>
        <a:xfrm>
          <a:off x="0" y="0"/>
          <a:ext cx="0" cy="0"/>
          <a:chOff x="0" y="0"/>
          <a:chExt cx="0" cy="0"/>
        </a:xfrm>
      </p:grpSpPr>
      <p:grpSp>
        <p:nvGrpSpPr>
          <p:cNvPr id="1131" name="Group 1026"/>
          <p:cNvGrpSpPr/>
          <p:nvPr/>
        </p:nvGrpSpPr>
        <p:grpSpPr>
          <a:xfrm>
            <a:off x="0" y="3902075"/>
            <a:ext cx="3400426" cy="2949576"/>
            <a:chOff x="0" y="0"/>
            <a:chExt cx="3400425" cy="2949575"/>
          </a:xfrm>
        </p:grpSpPr>
        <p:sp>
          <p:nvSpPr>
            <p:cNvPr id="112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32"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13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3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3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861580298"/>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1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9528474"/>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1149"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11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61639271"/>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1158"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115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3241549"/>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167"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168"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440403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72" name="Title Text"/>
          <p:cNvSpPr txBox="1">
            <a:spLocks noGrp="1"/>
          </p:cNvSpPr>
          <p:nvPr>
            <p:ph type="title"/>
          </p:nvPr>
        </p:nvSpPr>
        <p:spPr>
          <a:prstGeom prst="rect">
            <a:avLst/>
          </a:prstGeom>
        </p:spPr>
        <p:txBody>
          <a:bodyPr/>
          <a:lstStyle/>
          <a:p>
            <a:r>
              <a:t>Title Text</a:t>
            </a:r>
          </a:p>
        </p:txBody>
      </p:sp>
      <p:sp>
        <p:nvSpPr>
          <p:cNvPr id="2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176"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Arial"/>
                <a:ea typeface="Arial"/>
                <a:cs typeface="Arial"/>
                <a:sym typeface="Arial"/>
              </a:defRPr>
            </a:lvl1pPr>
          </a:lstStyle>
          <a:p>
            <a:r>
              <a:t>Title Text</a:t>
            </a:r>
          </a:p>
        </p:txBody>
      </p:sp>
      <p:sp>
        <p:nvSpPr>
          <p:cNvPr id="117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7768447"/>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10_Two Content">
    <p:spTree>
      <p:nvGrpSpPr>
        <p:cNvPr id="1" name=""/>
        <p:cNvGrpSpPr/>
        <p:nvPr/>
      </p:nvGrpSpPr>
      <p:grpSpPr>
        <a:xfrm>
          <a:off x="0" y="0"/>
          <a:ext cx="0" cy="0"/>
          <a:chOff x="0" y="0"/>
          <a:chExt cx="0" cy="0"/>
        </a:xfrm>
      </p:grpSpPr>
      <p:sp>
        <p:nvSpPr>
          <p:cNvPr id="1185"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18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atin typeface="Arial"/>
                <a:ea typeface="Arial"/>
                <a:cs typeface="Arial"/>
                <a:sym typeface="Arial"/>
              </a:defRPr>
            </a:lvl1pPr>
            <a:lvl2pPr marL="790575" indent="-333375">
              <a:spcBef>
                <a:spcPts val="600"/>
              </a:spcBef>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defRPr sz="2800">
                <a:latin typeface="Arial"/>
                <a:ea typeface="Arial"/>
                <a:cs typeface="Arial"/>
                <a:sym typeface="Arial"/>
              </a:defRPr>
            </a:lvl4pPr>
            <a:lvl5pPr marL="2184400" indent="-355600">
              <a:spcBef>
                <a:spcPts val="600"/>
              </a:spcBef>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9552782"/>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10_Comparison">
    <p:spTree>
      <p:nvGrpSpPr>
        <p:cNvPr id="1" name=""/>
        <p:cNvGrpSpPr/>
        <p:nvPr/>
      </p:nvGrpSpPr>
      <p:grpSpPr>
        <a:xfrm>
          <a:off x="0" y="0"/>
          <a:ext cx="0" cy="0"/>
          <a:chOff x="0" y="0"/>
          <a:chExt cx="0" cy="0"/>
        </a:xfrm>
      </p:grpSpPr>
      <p:sp>
        <p:nvSpPr>
          <p:cNvPr id="1194"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119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1975903"/>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1204"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2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3346274"/>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12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2279258"/>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10_Content with Caption">
    <p:spTree>
      <p:nvGrpSpPr>
        <p:cNvPr id="1" name=""/>
        <p:cNvGrpSpPr/>
        <p:nvPr/>
      </p:nvGrpSpPr>
      <p:grpSpPr>
        <a:xfrm>
          <a:off x="0" y="0"/>
          <a:ext cx="0" cy="0"/>
          <a:chOff x="0" y="0"/>
          <a:chExt cx="0" cy="0"/>
        </a:xfrm>
      </p:grpSpPr>
      <p:sp>
        <p:nvSpPr>
          <p:cNvPr id="1219" name="Title Text"/>
          <p:cNvSpPr txBox="1">
            <a:spLocks noGrp="1"/>
          </p:cNvSpPr>
          <p:nvPr>
            <p:ph type="title"/>
          </p:nvPr>
        </p:nvSpPr>
        <p:spPr>
          <a:xfrm>
            <a:off x="457200" y="273050"/>
            <a:ext cx="3008314" cy="1162050"/>
          </a:xfrm>
          <a:prstGeom prst="rect">
            <a:avLst/>
          </a:prstGeom>
        </p:spPr>
        <p:txBody>
          <a:bodyPr anchor="b"/>
          <a:lstStyle>
            <a:lvl1pPr algn="l">
              <a:defRPr sz="2000" b="1">
                <a:latin typeface="Arial"/>
                <a:ea typeface="Arial"/>
                <a:cs typeface="Arial"/>
                <a:sym typeface="Arial"/>
              </a:defRPr>
            </a:lvl1pPr>
          </a:lstStyle>
          <a:p>
            <a:r>
              <a:t>Title Text</a:t>
            </a:r>
          </a:p>
        </p:txBody>
      </p:sp>
      <p:sp>
        <p:nvSpPr>
          <p:cNvPr id="1220" name="Body Level One…"/>
          <p:cNvSpPr txBox="1">
            <a:spLocks noGrp="1"/>
          </p:cNvSpPr>
          <p:nvPr>
            <p:ph type="body" idx="1"/>
          </p:nvPr>
        </p:nvSpPr>
        <p:spPr>
          <a:xfrm>
            <a:off x="3575050" y="273050"/>
            <a:ext cx="5111750" cy="585311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2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2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3814707"/>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10_Picture with Caption">
    <p:spTree>
      <p:nvGrpSpPr>
        <p:cNvPr id="1" name=""/>
        <p:cNvGrpSpPr/>
        <p:nvPr/>
      </p:nvGrpSpPr>
      <p:grpSpPr>
        <a:xfrm>
          <a:off x="0" y="0"/>
          <a:ext cx="0" cy="0"/>
          <a:chOff x="0" y="0"/>
          <a:chExt cx="0" cy="0"/>
        </a:xfrm>
      </p:grpSpPr>
      <p:sp>
        <p:nvSpPr>
          <p:cNvPr id="1229" name="Title Text"/>
          <p:cNvSpPr txBox="1">
            <a:spLocks noGrp="1"/>
          </p:cNvSpPr>
          <p:nvPr>
            <p:ph type="title"/>
          </p:nvPr>
        </p:nvSpPr>
        <p:spPr>
          <a:xfrm>
            <a:off x="1792288" y="4800600"/>
            <a:ext cx="5486401" cy="566738"/>
          </a:xfrm>
          <a:prstGeom prst="rect">
            <a:avLst/>
          </a:prstGeom>
        </p:spPr>
        <p:txBody>
          <a:bodyPr anchor="b"/>
          <a:lstStyle>
            <a:lvl1pPr algn="l">
              <a:defRPr sz="2000" b="1">
                <a:latin typeface="Arial"/>
                <a:ea typeface="Arial"/>
                <a:cs typeface="Arial"/>
                <a:sym typeface="Arial"/>
              </a:defRPr>
            </a:lvl1pPr>
          </a:lstStyle>
          <a:p>
            <a:r>
              <a:t>Title Text</a:t>
            </a:r>
          </a:p>
        </p:txBody>
      </p:sp>
      <p:sp>
        <p:nvSpPr>
          <p:cNvPr id="123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3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4544561"/>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1239"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4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5692631"/>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1248" name="Title Text"/>
          <p:cNvSpPr txBox="1">
            <a:spLocks noGrp="1"/>
          </p:cNvSpPr>
          <p:nvPr>
            <p:ph type="title"/>
          </p:nvPr>
        </p:nvSpPr>
        <p:spPr>
          <a:prstGeom prst="rect">
            <a:avLst/>
          </a:prstGeom>
        </p:spPr>
        <p:txBody>
          <a:bodyPr/>
          <a:lstStyle/>
          <a:p>
            <a:r>
              <a:t>Title Text</a:t>
            </a:r>
          </a:p>
        </p:txBody>
      </p:sp>
      <p:sp>
        <p:nvSpPr>
          <p:cNvPr id="124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977498"/>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25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2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657207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11_Two Content">
    <p:spTree>
      <p:nvGrpSpPr>
        <p:cNvPr id="1" name=""/>
        <p:cNvGrpSpPr/>
        <p:nvPr/>
      </p:nvGrpSpPr>
      <p:grpSpPr>
        <a:xfrm>
          <a:off x="0" y="0"/>
          <a:ext cx="0" cy="0"/>
          <a:chOff x="0" y="0"/>
          <a:chExt cx="0" cy="0"/>
        </a:xfrm>
      </p:grpSpPr>
      <p:sp>
        <p:nvSpPr>
          <p:cNvPr id="1266" name="Title Text"/>
          <p:cNvSpPr txBox="1">
            <a:spLocks noGrp="1"/>
          </p:cNvSpPr>
          <p:nvPr>
            <p:ph type="title"/>
          </p:nvPr>
        </p:nvSpPr>
        <p:spPr>
          <a:prstGeom prst="rect">
            <a:avLst/>
          </a:prstGeom>
        </p:spPr>
        <p:txBody>
          <a:bodyPr/>
          <a:lstStyle/>
          <a:p>
            <a:r>
              <a:t>Title Text</a:t>
            </a:r>
          </a:p>
        </p:txBody>
      </p:sp>
      <p:sp>
        <p:nvSpPr>
          <p:cNvPr id="12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2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9320926"/>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11_Comparison">
    <p:spTree>
      <p:nvGrpSpPr>
        <p:cNvPr id="1" name=""/>
        <p:cNvGrpSpPr/>
        <p:nvPr/>
      </p:nvGrpSpPr>
      <p:grpSpPr>
        <a:xfrm>
          <a:off x="0" y="0"/>
          <a:ext cx="0" cy="0"/>
          <a:chOff x="0" y="0"/>
          <a:chExt cx="0" cy="0"/>
        </a:xfrm>
      </p:grpSpPr>
      <p:sp>
        <p:nvSpPr>
          <p:cNvPr id="127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2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27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2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8237281"/>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sp>
        <p:nvSpPr>
          <p:cNvPr id="1285" name="Title Text"/>
          <p:cNvSpPr txBox="1">
            <a:spLocks noGrp="1"/>
          </p:cNvSpPr>
          <p:nvPr>
            <p:ph type="title"/>
          </p:nvPr>
        </p:nvSpPr>
        <p:spPr>
          <a:prstGeom prst="rect">
            <a:avLst/>
          </a:prstGeom>
        </p:spPr>
        <p:txBody>
          <a:bodyPr/>
          <a:lstStyle/>
          <a:p>
            <a:r>
              <a:t>Title Text</a:t>
            </a:r>
          </a:p>
        </p:txBody>
      </p:sp>
      <p:sp>
        <p:nvSpPr>
          <p:cNvPr id="12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2438712"/>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2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8159301"/>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11_Content with Caption">
    <p:spTree>
      <p:nvGrpSpPr>
        <p:cNvPr id="1" name=""/>
        <p:cNvGrpSpPr/>
        <p:nvPr/>
      </p:nvGrpSpPr>
      <p:grpSpPr>
        <a:xfrm>
          <a:off x="0" y="0"/>
          <a:ext cx="0" cy="0"/>
          <a:chOff x="0" y="0"/>
          <a:chExt cx="0" cy="0"/>
        </a:xfrm>
      </p:grpSpPr>
      <p:sp>
        <p:nvSpPr>
          <p:cNvPr id="130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30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0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3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64765373"/>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1_Picture with Caption">
    <p:spTree>
      <p:nvGrpSpPr>
        <p:cNvPr id="1" name=""/>
        <p:cNvGrpSpPr/>
        <p:nvPr/>
      </p:nvGrpSpPr>
      <p:grpSpPr>
        <a:xfrm>
          <a:off x="0" y="0"/>
          <a:ext cx="0" cy="0"/>
          <a:chOff x="0" y="0"/>
          <a:chExt cx="0" cy="0"/>
        </a:xfrm>
      </p:grpSpPr>
      <p:sp>
        <p:nvSpPr>
          <p:cNvPr id="131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31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9210155"/>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sp>
        <p:nvSpPr>
          <p:cNvPr id="1329"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30"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4028365"/>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623887" y="1709738"/>
            <a:ext cx="7886701" cy="2852737"/>
          </a:xfrm>
          <a:prstGeom prst="rect">
            <a:avLst/>
          </a:prstGeom>
        </p:spPr>
        <p:txBody>
          <a:bodyPr anchor="b"/>
          <a:lstStyle>
            <a:lvl1pPr>
              <a:defRPr sz="6000">
                <a:latin typeface="Arial"/>
                <a:ea typeface="Arial"/>
                <a:cs typeface="Arial"/>
                <a:sym typeface="Arial"/>
              </a:defRPr>
            </a:lvl1pPr>
          </a:lstStyle>
          <a:p>
            <a:r>
              <a:t>Title Text</a:t>
            </a:r>
          </a:p>
        </p:txBody>
      </p:sp>
      <p:sp>
        <p:nvSpPr>
          <p:cNvPr id="133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spcBef>
                <a:spcPts val="500"/>
              </a:spcBef>
              <a:buSzTx/>
              <a:buNone/>
              <a:defRPr sz="2400">
                <a:latin typeface="Arial"/>
                <a:ea typeface="Arial"/>
                <a:cs typeface="Arial"/>
                <a:sym typeface="Arial"/>
              </a:defRPr>
            </a:lvl1pPr>
            <a:lvl2pPr marL="0" indent="457200">
              <a:spcBef>
                <a:spcPts val="500"/>
              </a:spcBef>
              <a:buSzTx/>
              <a:buNone/>
              <a:defRPr sz="2400">
                <a:latin typeface="Arial"/>
                <a:ea typeface="Arial"/>
                <a:cs typeface="Arial"/>
                <a:sym typeface="Arial"/>
              </a:defRPr>
            </a:lvl2pPr>
            <a:lvl3pPr marL="0" indent="914400">
              <a:spcBef>
                <a:spcPts val="500"/>
              </a:spcBef>
              <a:buSzTx/>
              <a:buNone/>
              <a:defRPr sz="2400">
                <a:latin typeface="Arial"/>
                <a:ea typeface="Arial"/>
                <a:cs typeface="Arial"/>
                <a:sym typeface="Arial"/>
              </a:defRPr>
            </a:lvl3pPr>
            <a:lvl4pPr marL="0" indent="1371600">
              <a:spcBef>
                <a:spcPts val="500"/>
              </a:spcBef>
              <a:buSzTx/>
              <a:buNone/>
              <a:defRPr sz="2400">
                <a:latin typeface="Arial"/>
                <a:ea typeface="Arial"/>
                <a:cs typeface="Arial"/>
                <a:sym typeface="Arial"/>
              </a:defRPr>
            </a:lvl4pPr>
            <a:lvl5pPr marL="0" indent="1828800">
              <a:spcBef>
                <a:spcPts val="500"/>
              </a:spcBef>
              <a:buSzTx/>
              <a:buNone/>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6861837"/>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sp>
        <p:nvSpPr>
          <p:cNvPr id="1347"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48" name="Body Level One…"/>
          <p:cNvSpPr txBox="1">
            <a:spLocks noGrp="1"/>
          </p:cNvSpPr>
          <p:nvPr>
            <p:ph type="body" sz="half" idx="1"/>
          </p:nvPr>
        </p:nvSpPr>
        <p:spPr>
          <a:xfrm>
            <a:off x="685800" y="1981200"/>
            <a:ext cx="38100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80958627"/>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1356" name="Title Text"/>
          <p:cNvSpPr txBox="1">
            <a:spLocks noGrp="1"/>
          </p:cNvSpPr>
          <p:nvPr>
            <p:ph type="title"/>
          </p:nvPr>
        </p:nvSpPr>
        <p:spPr>
          <a:xfrm>
            <a:off x="630237" y="365125"/>
            <a:ext cx="7886701" cy="1325563"/>
          </a:xfrm>
          <a:prstGeom prst="rect">
            <a:avLst/>
          </a:prstGeom>
        </p:spPr>
        <p:txBody>
          <a:bodyPr/>
          <a:lstStyle>
            <a:lvl1pPr>
              <a:defRPr>
                <a:latin typeface="Arial"/>
                <a:ea typeface="Arial"/>
                <a:cs typeface="Arial"/>
                <a:sym typeface="Arial"/>
              </a:defRPr>
            </a:lvl1pPr>
          </a:lstStyle>
          <a:p>
            <a:r>
              <a:t>Title Text</a:t>
            </a:r>
          </a:p>
        </p:txBody>
      </p:sp>
      <p:sp>
        <p:nvSpPr>
          <p:cNvPr id="135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58"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3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79536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91" name="Title Text"/>
          <p:cNvSpPr txBox="1">
            <a:spLocks noGrp="1"/>
          </p:cNvSpPr>
          <p:nvPr>
            <p:ph type="title"/>
          </p:nvPr>
        </p:nvSpPr>
        <p:spPr>
          <a:prstGeom prst="rect">
            <a:avLst/>
          </a:prstGeom>
        </p:spPr>
        <p:txBody>
          <a:bodyPr/>
          <a:lstStyle/>
          <a:p>
            <a:r>
              <a:t>Title Text</a:t>
            </a:r>
          </a:p>
        </p:txBody>
      </p:sp>
      <p:sp>
        <p:nvSpPr>
          <p:cNvPr id="2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11_Title Only">
    <p:spTree>
      <p:nvGrpSpPr>
        <p:cNvPr id="1" name=""/>
        <p:cNvGrpSpPr/>
        <p:nvPr/>
      </p:nvGrpSpPr>
      <p:grpSpPr>
        <a:xfrm>
          <a:off x="0" y="0"/>
          <a:ext cx="0" cy="0"/>
          <a:chOff x="0" y="0"/>
          <a:chExt cx="0" cy="0"/>
        </a:xfrm>
      </p:grpSpPr>
      <p:sp>
        <p:nvSpPr>
          <p:cNvPr id="1366"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5068126"/>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13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2047225"/>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1381" name="Title Text"/>
          <p:cNvSpPr txBox="1">
            <a:spLocks noGrp="1"/>
          </p:cNvSpPr>
          <p:nvPr>
            <p:ph type="title"/>
          </p:nvPr>
        </p:nvSpPr>
        <p:spPr>
          <a:xfrm>
            <a:off x="630237" y="457200"/>
            <a:ext cx="2949576" cy="1600200"/>
          </a:xfrm>
          <a:prstGeom prst="rect">
            <a:avLst/>
          </a:prstGeom>
        </p:spPr>
        <p:txBody>
          <a:bodyPr anchor="b"/>
          <a:lstStyle>
            <a:lvl1pPr>
              <a:defRPr sz="3200">
                <a:latin typeface="Arial"/>
                <a:ea typeface="Arial"/>
                <a:cs typeface="Arial"/>
                <a:sym typeface="Arial"/>
              </a:defRPr>
            </a:lvl1pPr>
          </a:lstStyle>
          <a:p>
            <a:r>
              <a:t>Title Text</a:t>
            </a:r>
          </a:p>
        </p:txBody>
      </p:sp>
      <p:sp>
        <p:nvSpPr>
          <p:cNvPr id="1382" name="Body Level One…"/>
          <p:cNvSpPr txBox="1">
            <a:spLocks noGrp="1"/>
          </p:cNvSpPr>
          <p:nvPr>
            <p:ph type="body" sz="half" idx="1"/>
          </p:nvPr>
        </p:nvSpPr>
        <p:spPr>
          <a:xfrm>
            <a:off x="3887787" y="987425"/>
            <a:ext cx="4629151" cy="4873625"/>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83"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spcBef>
                <a:spcPts val="300"/>
              </a:spcBef>
              <a:buSzTx/>
              <a:buNone/>
              <a:defRPr sz="1600">
                <a:latin typeface="Arial"/>
                <a:ea typeface="Arial"/>
                <a:cs typeface="Arial"/>
                <a:sym typeface="Arial"/>
              </a:defRPr>
            </a:pPr>
            <a:endParaRPr/>
          </a:p>
        </p:txBody>
      </p:sp>
      <p:sp>
        <p:nvSpPr>
          <p:cNvPr id="13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107131"/>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1391" name="Title Text"/>
          <p:cNvSpPr txBox="1">
            <a:spLocks noGrp="1"/>
          </p:cNvSpPr>
          <p:nvPr>
            <p:ph type="title"/>
          </p:nvPr>
        </p:nvSpPr>
        <p:spPr>
          <a:xfrm>
            <a:off x="630237" y="457200"/>
            <a:ext cx="2949576" cy="1600200"/>
          </a:xfrm>
          <a:prstGeom prst="rect">
            <a:avLst/>
          </a:prstGeom>
        </p:spPr>
        <p:txBody>
          <a:bodyPr anchor="b"/>
          <a:lstStyle>
            <a:lvl1pPr>
              <a:defRPr sz="3200">
                <a:latin typeface="Arial"/>
                <a:ea typeface="Arial"/>
                <a:cs typeface="Arial"/>
                <a:sym typeface="Arial"/>
              </a:defRPr>
            </a:lvl1pPr>
          </a:lstStyle>
          <a:p>
            <a:r>
              <a:t>Title Text</a:t>
            </a:r>
          </a:p>
        </p:txBody>
      </p:sp>
      <p:sp>
        <p:nvSpPr>
          <p:cNvPr id="1392"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39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spcBef>
                <a:spcPts val="300"/>
              </a:spcBef>
              <a:buSzTx/>
              <a:buNone/>
              <a:defRPr sz="1600">
                <a:latin typeface="Arial"/>
                <a:ea typeface="Arial"/>
                <a:cs typeface="Arial"/>
                <a:sym typeface="Arial"/>
              </a:defRPr>
            </a:lvl1pPr>
            <a:lvl2pPr marL="0" indent="457200">
              <a:spcBef>
                <a:spcPts val="300"/>
              </a:spcBef>
              <a:buSzTx/>
              <a:buNone/>
              <a:defRPr sz="1600">
                <a:latin typeface="Arial"/>
                <a:ea typeface="Arial"/>
                <a:cs typeface="Arial"/>
                <a:sym typeface="Arial"/>
              </a:defRPr>
            </a:lvl2pPr>
            <a:lvl3pPr marL="0" indent="914400">
              <a:spcBef>
                <a:spcPts val="300"/>
              </a:spcBef>
              <a:buSzTx/>
              <a:buNone/>
              <a:defRPr sz="1600">
                <a:latin typeface="Arial"/>
                <a:ea typeface="Arial"/>
                <a:cs typeface="Arial"/>
                <a:sym typeface="Arial"/>
              </a:defRPr>
            </a:lvl3pPr>
            <a:lvl4pPr marL="0" indent="1371600">
              <a:spcBef>
                <a:spcPts val="300"/>
              </a:spcBef>
              <a:buSzTx/>
              <a:buNone/>
              <a:defRPr sz="1600">
                <a:latin typeface="Arial"/>
                <a:ea typeface="Arial"/>
                <a:cs typeface="Arial"/>
                <a:sym typeface="Arial"/>
              </a:defRPr>
            </a:lvl4pPr>
            <a:lvl5pPr marL="0" indent="1828800">
              <a:spcBef>
                <a:spcPts val="300"/>
              </a:spcBef>
              <a:buSzTx/>
              <a:buNone/>
              <a:defRPr sz="16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9874991"/>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000000"/>
        </a:solidFill>
        <a:effectLst/>
      </p:bgPr>
    </p:bg>
    <p:spTree>
      <p:nvGrpSpPr>
        <p:cNvPr id="1" name=""/>
        <p:cNvGrpSpPr/>
        <p:nvPr/>
      </p:nvGrpSpPr>
      <p:grpSpPr>
        <a:xfrm>
          <a:off x="0" y="0"/>
          <a:ext cx="0" cy="0"/>
          <a:chOff x="0" y="0"/>
          <a:chExt cx="0" cy="0"/>
        </a:xfrm>
      </p:grpSpPr>
      <p:grpSp>
        <p:nvGrpSpPr>
          <p:cNvPr id="1408" name="Group 1026"/>
          <p:cNvGrpSpPr/>
          <p:nvPr/>
        </p:nvGrpSpPr>
        <p:grpSpPr>
          <a:xfrm>
            <a:off x="0" y="3902075"/>
            <a:ext cx="3400426" cy="2949576"/>
            <a:chOff x="0" y="0"/>
            <a:chExt cx="3400425" cy="2949575"/>
          </a:xfrm>
        </p:grpSpPr>
        <p:sp>
          <p:nvSpPr>
            <p:cNvPr id="140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0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1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884917772"/>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000000"/>
        </a:solidFill>
        <a:effectLst/>
      </p:bgPr>
    </p:bg>
    <p:spTree>
      <p:nvGrpSpPr>
        <p:cNvPr id="1" name=""/>
        <p:cNvGrpSpPr/>
        <p:nvPr/>
      </p:nvGrpSpPr>
      <p:grpSpPr>
        <a:xfrm>
          <a:off x="0" y="0"/>
          <a:ext cx="0" cy="0"/>
          <a:chOff x="0" y="0"/>
          <a:chExt cx="0" cy="0"/>
        </a:xfrm>
      </p:grpSpPr>
      <p:grpSp>
        <p:nvGrpSpPr>
          <p:cNvPr id="1425" name="Group 1026"/>
          <p:cNvGrpSpPr/>
          <p:nvPr/>
        </p:nvGrpSpPr>
        <p:grpSpPr>
          <a:xfrm>
            <a:off x="0" y="3902075"/>
            <a:ext cx="3400426" cy="2949576"/>
            <a:chOff x="0" y="0"/>
            <a:chExt cx="3400425" cy="2949575"/>
          </a:xfrm>
        </p:grpSpPr>
        <p:sp>
          <p:nvSpPr>
            <p:cNvPr id="14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26"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27"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2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911594667"/>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442" name="Group 1026"/>
          <p:cNvGrpSpPr/>
          <p:nvPr/>
        </p:nvGrpSpPr>
        <p:grpSpPr>
          <a:xfrm>
            <a:off x="0" y="3902075"/>
            <a:ext cx="3400426" cy="2949576"/>
            <a:chOff x="0" y="0"/>
            <a:chExt cx="3400425" cy="2949575"/>
          </a:xfrm>
        </p:grpSpPr>
        <p:sp>
          <p:nvSpPr>
            <p:cNvPr id="143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4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44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4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861769153"/>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459" name="Group 1026"/>
          <p:cNvGrpSpPr/>
          <p:nvPr/>
        </p:nvGrpSpPr>
        <p:grpSpPr>
          <a:xfrm>
            <a:off x="0" y="3902075"/>
            <a:ext cx="3400426" cy="2949576"/>
            <a:chOff x="0" y="0"/>
            <a:chExt cx="3400425" cy="2949575"/>
          </a:xfrm>
        </p:grpSpPr>
        <p:sp>
          <p:nvSpPr>
            <p:cNvPr id="145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60"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61"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6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559932706"/>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76" name="Group 1026"/>
          <p:cNvGrpSpPr/>
          <p:nvPr/>
        </p:nvGrpSpPr>
        <p:grpSpPr>
          <a:xfrm>
            <a:off x="0" y="3902075"/>
            <a:ext cx="3400426" cy="2949576"/>
            <a:chOff x="0" y="0"/>
            <a:chExt cx="3400425" cy="2949575"/>
          </a:xfrm>
        </p:grpSpPr>
        <p:sp>
          <p:nvSpPr>
            <p:cNvPr id="146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77"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7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7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48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109064219"/>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000000"/>
        </a:solidFill>
        <a:effectLst/>
      </p:bgPr>
    </p:bg>
    <p:spTree>
      <p:nvGrpSpPr>
        <p:cNvPr id="1" name=""/>
        <p:cNvGrpSpPr/>
        <p:nvPr/>
      </p:nvGrpSpPr>
      <p:grpSpPr>
        <a:xfrm>
          <a:off x="0" y="0"/>
          <a:ext cx="0" cy="0"/>
          <a:chOff x="0" y="0"/>
          <a:chExt cx="0" cy="0"/>
        </a:xfrm>
      </p:grpSpPr>
      <p:grpSp>
        <p:nvGrpSpPr>
          <p:cNvPr id="1494" name="Group 1026"/>
          <p:cNvGrpSpPr/>
          <p:nvPr/>
        </p:nvGrpSpPr>
        <p:grpSpPr>
          <a:xfrm>
            <a:off x="0" y="3902075"/>
            <a:ext cx="3400426" cy="2949576"/>
            <a:chOff x="0" y="0"/>
            <a:chExt cx="3400425" cy="2949575"/>
          </a:xfrm>
        </p:grpSpPr>
        <p:sp>
          <p:nvSpPr>
            <p:cNvPr id="148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95"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9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6242665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9_Blank">
    <p:bg>
      <p:bgPr>
        <a:solidFill>
          <a:srgbClr val="000000"/>
        </a:solidFill>
        <a:effectLst/>
      </p:bgPr>
    </p:bg>
    <p:spTree>
      <p:nvGrpSpPr>
        <p:cNvPr id="1" name=""/>
        <p:cNvGrpSpPr/>
        <p:nvPr/>
      </p:nvGrpSpPr>
      <p:grpSpPr>
        <a:xfrm>
          <a:off x="0" y="0"/>
          <a:ext cx="0" cy="0"/>
          <a:chOff x="0" y="0"/>
          <a:chExt cx="0" cy="0"/>
        </a:xfrm>
      </p:grpSpPr>
      <p:grpSp>
        <p:nvGrpSpPr>
          <p:cNvPr id="1510" name="Group 1026"/>
          <p:cNvGrpSpPr/>
          <p:nvPr/>
        </p:nvGrpSpPr>
        <p:grpSpPr>
          <a:xfrm>
            <a:off x="0" y="3902075"/>
            <a:ext cx="3400426" cy="2949576"/>
            <a:chOff x="0" y="0"/>
            <a:chExt cx="3400425" cy="2949575"/>
          </a:xfrm>
        </p:grpSpPr>
        <p:sp>
          <p:nvSpPr>
            <p:cNvPr id="150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1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805476142"/>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525" name="Group 1026"/>
          <p:cNvGrpSpPr/>
          <p:nvPr/>
        </p:nvGrpSpPr>
        <p:grpSpPr>
          <a:xfrm>
            <a:off x="0" y="3902075"/>
            <a:ext cx="3400426" cy="2949576"/>
            <a:chOff x="0" y="0"/>
            <a:chExt cx="3400425" cy="2949575"/>
          </a:xfrm>
        </p:grpSpPr>
        <p:sp>
          <p:nvSpPr>
            <p:cNvPr id="15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26"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52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2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52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650075086"/>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543" name="Group 1026"/>
          <p:cNvGrpSpPr/>
          <p:nvPr/>
        </p:nvGrpSpPr>
        <p:grpSpPr>
          <a:xfrm>
            <a:off x="0" y="3902075"/>
            <a:ext cx="3400426" cy="2949576"/>
            <a:chOff x="0" y="0"/>
            <a:chExt cx="3400425" cy="2949575"/>
          </a:xfrm>
        </p:grpSpPr>
        <p:sp>
          <p:nvSpPr>
            <p:cNvPr id="153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44"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54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4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5497059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0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0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333" name="Group 2"/>
          <p:cNvGrpSpPr/>
          <p:nvPr/>
        </p:nvGrpSpPr>
        <p:grpSpPr>
          <a:xfrm>
            <a:off x="0" y="3902075"/>
            <a:ext cx="3400426" cy="2949576"/>
            <a:chOff x="0" y="0"/>
            <a:chExt cx="3400425" cy="2949575"/>
          </a:xfrm>
        </p:grpSpPr>
        <p:sp>
          <p:nvSpPr>
            <p:cNvPr id="3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34"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3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3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grpSp>
        <p:nvGrpSpPr>
          <p:cNvPr id="350" name="Group 2"/>
          <p:cNvGrpSpPr/>
          <p:nvPr/>
        </p:nvGrpSpPr>
        <p:grpSpPr>
          <a:xfrm>
            <a:off x="0" y="3902075"/>
            <a:ext cx="3400426" cy="2949576"/>
            <a:chOff x="0" y="0"/>
            <a:chExt cx="3400425" cy="2949575"/>
          </a:xfrm>
        </p:grpSpPr>
        <p:sp>
          <p:nvSpPr>
            <p:cNvPr id="34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5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5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grpSp>
        <p:nvGrpSpPr>
          <p:cNvPr id="367" name="Group 2"/>
          <p:cNvGrpSpPr/>
          <p:nvPr/>
        </p:nvGrpSpPr>
        <p:grpSpPr>
          <a:xfrm>
            <a:off x="0" y="3902075"/>
            <a:ext cx="3400426" cy="2949576"/>
            <a:chOff x="0" y="0"/>
            <a:chExt cx="3400425" cy="2949575"/>
          </a:xfrm>
        </p:grpSpPr>
        <p:sp>
          <p:nvSpPr>
            <p:cNvPr id="36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6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6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7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grpSp>
        <p:nvGrpSpPr>
          <p:cNvPr id="384" name="Group 2"/>
          <p:cNvGrpSpPr/>
          <p:nvPr/>
        </p:nvGrpSpPr>
        <p:grpSpPr>
          <a:xfrm>
            <a:off x="0" y="3902075"/>
            <a:ext cx="3400426" cy="2949576"/>
            <a:chOff x="0" y="0"/>
            <a:chExt cx="3400425" cy="2949575"/>
          </a:xfrm>
        </p:grpSpPr>
        <p:sp>
          <p:nvSpPr>
            <p:cNvPr id="37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7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7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8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a:p>
        </p:txBody>
      </p:sp>
      <p:sp>
        <p:nvSpPr>
          <p:cNvPr id="38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grpSp>
        <p:nvGrpSpPr>
          <p:cNvPr id="402" name="Group 2"/>
          <p:cNvGrpSpPr/>
          <p:nvPr/>
        </p:nvGrpSpPr>
        <p:grpSpPr>
          <a:xfrm>
            <a:off x="0" y="3902075"/>
            <a:ext cx="3400426" cy="2949576"/>
            <a:chOff x="0" y="0"/>
            <a:chExt cx="3400425" cy="2949575"/>
          </a:xfrm>
        </p:grpSpPr>
        <p:sp>
          <p:nvSpPr>
            <p:cNvPr id="3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03"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0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grpSp>
        <p:nvGrpSpPr>
          <p:cNvPr id="418" name="Group 2"/>
          <p:cNvGrpSpPr/>
          <p:nvPr/>
        </p:nvGrpSpPr>
        <p:grpSpPr>
          <a:xfrm>
            <a:off x="0" y="3902075"/>
            <a:ext cx="3400426" cy="2949576"/>
            <a:chOff x="0" y="0"/>
            <a:chExt cx="3400425" cy="2949575"/>
          </a:xfrm>
        </p:grpSpPr>
        <p:sp>
          <p:nvSpPr>
            <p:cNvPr id="41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1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grpSp>
        <p:nvGrpSpPr>
          <p:cNvPr id="433" name="Group 2"/>
          <p:cNvGrpSpPr/>
          <p:nvPr/>
        </p:nvGrpSpPr>
        <p:grpSpPr>
          <a:xfrm>
            <a:off x="0" y="3902075"/>
            <a:ext cx="3400426" cy="2949576"/>
            <a:chOff x="0" y="0"/>
            <a:chExt cx="3400425" cy="2949575"/>
          </a:xfrm>
        </p:grpSpPr>
        <p:sp>
          <p:nvSpPr>
            <p:cNvPr id="4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34"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3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a:p>
        </p:txBody>
      </p:sp>
      <p:sp>
        <p:nvSpPr>
          <p:cNvPr id="43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grpSp>
        <p:nvGrpSpPr>
          <p:cNvPr id="451" name="Group 2"/>
          <p:cNvGrpSpPr/>
          <p:nvPr/>
        </p:nvGrpSpPr>
        <p:grpSpPr>
          <a:xfrm>
            <a:off x="0" y="3902075"/>
            <a:ext cx="3400426" cy="2949576"/>
            <a:chOff x="0" y="0"/>
            <a:chExt cx="3400425" cy="2949575"/>
          </a:xfrm>
        </p:grpSpPr>
        <p:sp>
          <p:nvSpPr>
            <p:cNvPr id="4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52"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5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5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47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4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Arial"/>
                <a:ea typeface="Arial"/>
                <a:cs typeface="Arial"/>
                <a:sym typeface="Arial"/>
              </a:defRPr>
            </a:lvl1pPr>
            <a:lvl2pPr marL="0" indent="457200" algn="ctr">
              <a:buSzTx/>
              <a:buNone/>
              <a:defRPr>
                <a:solidFill>
                  <a:srgbClr val="888888"/>
                </a:solidFill>
                <a:latin typeface="Arial"/>
                <a:ea typeface="Arial"/>
                <a:cs typeface="Arial"/>
                <a:sym typeface="Arial"/>
              </a:defRPr>
            </a:lvl2pPr>
            <a:lvl3pPr marL="0" indent="914400" algn="ctr">
              <a:buSzTx/>
              <a:buNone/>
              <a:defRPr>
                <a:solidFill>
                  <a:srgbClr val="888888"/>
                </a:solidFill>
                <a:latin typeface="Arial"/>
                <a:ea typeface="Arial"/>
                <a:cs typeface="Arial"/>
                <a:sym typeface="Arial"/>
              </a:defRPr>
            </a:lvl3pPr>
            <a:lvl4pPr marL="0" indent="1371600" algn="ctr">
              <a:buSzTx/>
              <a:buNone/>
              <a:defRPr>
                <a:solidFill>
                  <a:srgbClr val="888888"/>
                </a:solidFill>
                <a:latin typeface="Arial"/>
                <a:ea typeface="Arial"/>
                <a:cs typeface="Arial"/>
                <a:sym typeface="Arial"/>
              </a:defRPr>
            </a:lvl4pPr>
            <a:lvl5pPr marL="0" indent="1828800" algn="ctr">
              <a:buSzTx/>
              <a:buNone/>
              <a:defRPr>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489"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a:solidFill>
                  <a:schemeClr val="accent3">
                    <a:lumOff val="44000"/>
                  </a:schemeClr>
                </a:solidFill>
                <a:latin typeface="Arial"/>
                <a:ea typeface="Arial"/>
                <a:cs typeface="Arial"/>
                <a:sym typeface="Arial"/>
              </a:defRPr>
            </a:lvl1pPr>
            <a:lvl2pPr>
              <a:buFont typeface="Arial"/>
              <a:defRPr>
                <a:solidFill>
                  <a:schemeClr val="accent3">
                    <a:lumOff val="44000"/>
                  </a:schemeClr>
                </a:solidFill>
                <a:latin typeface="Arial"/>
                <a:ea typeface="Arial"/>
                <a:cs typeface="Arial"/>
                <a:sym typeface="Arial"/>
              </a:defRPr>
            </a:lvl2pPr>
            <a:lvl3pPr>
              <a:buFont typeface="Arial"/>
              <a:defRPr>
                <a:solidFill>
                  <a:schemeClr val="accent3">
                    <a:lumOff val="44000"/>
                  </a:schemeClr>
                </a:solidFill>
                <a:latin typeface="Arial"/>
                <a:ea typeface="Arial"/>
                <a:cs typeface="Arial"/>
                <a:sym typeface="Arial"/>
              </a:defRPr>
            </a:lvl3pPr>
            <a:lvl4pPr>
              <a:buFont typeface="Arial"/>
              <a:defRPr>
                <a:solidFill>
                  <a:schemeClr val="accent3">
                    <a:lumOff val="44000"/>
                  </a:schemeClr>
                </a:solidFill>
                <a:latin typeface="Arial"/>
                <a:ea typeface="Arial"/>
                <a:cs typeface="Arial"/>
                <a:sym typeface="Arial"/>
              </a:defRPr>
            </a:lvl4pPr>
            <a:lvl5pPr>
              <a:buFont typeface="Arial"/>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latin typeface="Arial"/>
                <a:ea typeface="Arial"/>
                <a:cs typeface="Arial"/>
                <a:sym typeface="Arial"/>
              </a:defRPr>
            </a:lvl1pPr>
          </a:lstStyle>
          <a:p>
            <a:r>
              <a:t>Title Text</a:t>
            </a:r>
          </a:p>
        </p:txBody>
      </p:sp>
      <p:sp>
        <p:nvSpPr>
          <p:cNvPr id="4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Arial"/>
                <a:ea typeface="Arial"/>
                <a:cs typeface="Arial"/>
                <a:sym typeface="Arial"/>
              </a:defRPr>
            </a:lvl1pPr>
            <a:lvl2pPr marL="0" indent="457200">
              <a:spcBef>
                <a:spcPts val="400"/>
              </a:spcBef>
              <a:buSzTx/>
              <a:buNone/>
              <a:defRPr sz="2000">
                <a:solidFill>
                  <a:srgbClr val="888888"/>
                </a:solidFill>
                <a:latin typeface="Arial"/>
                <a:ea typeface="Arial"/>
                <a:cs typeface="Arial"/>
                <a:sym typeface="Arial"/>
              </a:defRPr>
            </a:lvl2pPr>
            <a:lvl3pPr marL="0" indent="914400">
              <a:spcBef>
                <a:spcPts val="400"/>
              </a:spcBef>
              <a:buSzTx/>
              <a:buNone/>
              <a:defRPr sz="2000">
                <a:solidFill>
                  <a:srgbClr val="888888"/>
                </a:solidFill>
                <a:latin typeface="Arial"/>
                <a:ea typeface="Arial"/>
                <a:cs typeface="Arial"/>
                <a:sym typeface="Arial"/>
              </a:defRPr>
            </a:lvl3pPr>
            <a:lvl4pPr marL="0" indent="1371600">
              <a:spcBef>
                <a:spcPts val="400"/>
              </a:spcBef>
              <a:buSzTx/>
              <a:buNone/>
              <a:defRPr sz="2000">
                <a:solidFill>
                  <a:srgbClr val="888888"/>
                </a:solidFill>
                <a:latin typeface="Arial"/>
                <a:ea typeface="Arial"/>
                <a:cs typeface="Arial"/>
                <a:sym typeface="Arial"/>
              </a:defRPr>
            </a:lvl4pPr>
            <a:lvl5pPr marL="0" indent="1828800">
              <a:spcBef>
                <a:spcPts val="400"/>
              </a:spcBef>
              <a:buSzTx/>
              <a:buNone/>
              <a:defRPr sz="2000">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506"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0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latin typeface="Arial"/>
                <a:ea typeface="Arial"/>
                <a:cs typeface="Arial"/>
                <a:sym typeface="Arial"/>
              </a:defRPr>
            </a:lvl1pPr>
            <a:lvl2pPr marL="790575" indent="-333375">
              <a:spcBef>
                <a:spcPts val="600"/>
              </a:spcBef>
              <a:buFont typeface="Arial"/>
              <a:defRPr sz="2800">
                <a:solidFill>
                  <a:schemeClr val="accent3">
                    <a:lumOff val="44000"/>
                  </a:schemeClr>
                </a:solidFill>
                <a:latin typeface="Arial"/>
                <a:ea typeface="Arial"/>
                <a:cs typeface="Arial"/>
                <a:sym typeface="Arial"/>
              </a:defRPr>
            </a:lvl2pPr>
            <a:lvl3pPr marL="1234439" indent="-320039">
              <a:spcBef>
                <a:spcPts val="600"/>
              </a:spcBef>
              <a:buFont typeface="Arial"/>
              <a:defRPr sz="2800">
                <a:solidFill>
                  <a:schemeClr val="accent3">
                    <a:lumOff val="44000"/>
                  </a:schemeClr>
                </a:solidFill>
                <a:latin typeface="Arial"/>
                <a:ea typeface="Arial"/>
                <a:cs typeface="Arial"/>
                <a:sym typeface="Arial"/>
              </a:defRPr>
            </a:lvl3pPr>
            <a:lvl4pPr marL="1727200" indent="-355600">
              <a:spcBef>
                <a:spcPts val="600"/>
              </a:spcBef>
              <a:buFont typeface="Arial"/>
              <a:defRPr sz="2800">
                <a:solidFill>
                  <a:schemeClr val="accent3">
                    <a:lumOff val="44000"/>
                  </a:schemeClr>
                </a:solidFill>
                <a:latin typeface="Arial"/>
                <a:ea typeface="Arial"/>
                <a:cs typeface="Arial"/>
                <a:sym typeface="Arial"/>
              </a:defRPr>
            </a:lvl4pPr>
            <a:lvl5pPr marL="2184400" indent="-355600">
              <a:spcBef>
                <a:spcPts val="600"/>
              </a:spcBef>
              <a:buFont typeface="Arial"/>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0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51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52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26"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Only 0">
    <p:bg>
      <p:bgPr>
        <a:solidFill>
          <a:srgbClr val="000000"/>
        </a:solidFill>
        <a:effectLst/>
      </p:bgPr>
    </p:bg>
    <p:spTree>
      <p:nvGrpSpPr>
        <p:cNvPr id="1" name=""/>
        <p:cNvGrpSpPr/>
        <p:nvPr/>
      </p:nvGrpSpPr>
      <p:grpSpPr>
        <a:xfrm>
          <a:off x="0" y="0"/>
          <a:ext cx="0" cy="0"/>
          <a:chOff x="0" y="0"/>
          <a:chExt cx="0" cy="0"/>
        </a:xfrm>
      </p:grpSpPr>
      <p:sp>
        <p:nvSpPr>
          <p:cNvPr id="533"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34"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54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sp>
        <p:nvSpPr>
          <p:cNvPr id="548"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549"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latin typeface="Arial"/>
                <a:ea typeface="Arial"/>
                <a:cs typeface="Arial"/>
                <a:sym typeface="Arial"/>
              </a:defRPr>
            </a:lvl1pPr>
            <a:lvl2pPr>
              <a:buFont typeface="Arial"/>
              <a:defRPr>
                <a:solidFill>
                  <a:schemeClr val="accent3">
                    <a:lumOff val="44000"/>
                  </a:schemeClr>
                </a:solidFill>
                <a:latin typeface="Arial"/>
                <a:ea typeface="Arial"/>
                <a:cs typeface="Arial"/>
                <a:sym typeface="Arial"/>
              </a:defRPr>
            </a:lvl2pPr>
            <a:lvl3pPr>
              <a:buFont typeface="Arial"/>
              <a:defRPr>
                <a:solidFill>
                  <a:schemeClr val="accent3">
                    <a:lumOff val="44000"/>
                  </a:schemeClr>
                </a:solidFill>
                <a:latin typeface="Arial"/>
                <a:ea typeface="Arial"/>
                <a:cs typeface="Arial"/>
                <a:sym typeface="Arial"/>
              </a:defRPr>
            </a:lvl3pPr>
            <a:lvl4pPr>
              <a:buFont typeface="Arial"/>
              <a:defRPr>
                <a:solidFill>
                  <a:schemeClr val="accent3">
                    <a:lumOff val="44000"/>
                  </a:schemeClr>
                </a:solidFill>
                <a:latin typeface="Arial"/>
                <a:ea typeface="Arial"/>
                <a:cs typeface="Arial"/>
                <a:sym typeface="Arial"/>
              </a:defRPr>
            </a:lvl4pPr>
            <a:lvl5pPr>
              <a:buFont typeface="Arial"/>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55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55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68"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6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77" name="Title Text"/>
          <p:cNvSpPr txBox="1">
            <a:spLocks noGrp="1"/>
          </p:cNvSpPr>
          <p:nvPr>
            <p:ph type="title"/>
          </p:nvPr>
        </p:nvSpPr>
        <p:spPr>
          <a:prstGeom prst="rect">
            <a:avLst/>
          </a:prstGeom>
        </p:spPr>
        <p:txBody>
          <a:bodyPr/>
          <a:lstStyle/>
          <a:p>
            <a:r>
              <a:t>Title Text</a:t>
            </a:r>
          </a:p>
        </p:txBody>
      </p:sp>
      <p:sp>
        <p:nvSpPr>
          <p:cNvPr id="578"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86"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8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95" name="Title Text"/>
          <p:cNvSpPr txBox="1">
            <a:spLocks noGrp="1"/>
          </p:cNvSpPr>
          <p:nvPr>
            <p:ph type="title"/>
          </p:nvPr>
        </p:nvSpPr>
        <p:spPr>
          <a:prstGeom prst="rect">
            <a:avLst/>
          </a:prstGeom>
        </p:spPr>
        <p:txBody>
          <a:bodyPr/>
          <a:lstStyle/>
          <a:p>
            <a:r>
              <a:t>Title Text</a:t>
            </a:r>
          </a:p>
        </p:txBody>
      </p:sp>
      <p:sp>
        <p:nvSpPr>
          <p:cNvPr id="59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0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14" name="Title Text"/>
          <p:cNvSpPr txBox="1">
            <a:spLocks noGrp="1"/>
          </p:cNvSpPr>
          <p:nvPr>
            <p:ph type="title"/>
          </p:nvPr>
        </p:nvSpPr>
        <p:spPr>
          <a:prstGeom prst="rect">
            <a:avLst/>
          </a:prstGeom>
        </p:spPr>
        <p:txBody>
          <a:bodyPr/>
          <a:lstStyle/>
          <a:p>
            <a:r>
              <a:t>Title Text</a:t>
            </a:r>
          </a:p>
        </p:txBody>
      </p:sp>
      <p:sp>
        <p:nvSpPr>
          <p:cNvPr id="6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29"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30"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3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4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4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sp>
        <p:nvSpPr>
          <p:cNvPr id="64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5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sp>
        <p:nvSpPr>
          <p:cNvPr id="66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latin typeface="Arial"/>
                <a:ea typeface="Arial"/>
                <a:cs typeface="Arial"/>
                <a:sym typeface="Arial"/>
              </a:defRPr>
            </a:lvl1pPr>
          </a:lstStyle>
          <a:p>
            <a:r>
              <a:t>Title Text</a:t>
            </a:r>
          </a:p>
        </p:txBody>
      </p:sp>
      <p:sp>
        <p:nvSpPr>
          <p:cNvPr id="66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676"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7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latin typeface="Arial"/>
                <a:ea typeface="Arial"/>
                <a:cs typeface="Arial"/>
                <a:sym typeface="Arial"/>
              </a:defRPr>
            </a:lvl1pPr>
            <a:lvl2pPr marL="790575" indent="-333375">
              <a:spcBef>
                <a:spcPts val="600"/>
              </a:spcBef>
              <a:defRPr sz="2800">
                <a:solidFill>
                  <a:schemeClr val="accent3">
                    <a:lumOff val="44000"/>
                  </a:schemeClr>
                </a:solidFill>
                <a:latin typeface="Arial"/>
                <a:ea typeface="Arial"/>
                <a:cs typeface="Arial"/>
                <a:sym typeface="Arial"/>
              </a:defRPr>
            </a:lvl2pPr>
            <a:lvl3pPr marL="1234439" indent="-320039">
              <a:spcBef>
                <a:spcPts val="600"/>
              </a:spcBef>
              <a:defRPr sz="2800">
                <a:solidFill>
                  <a:schemeClr val="accent3">
                    <a:lumOff val="44000"/>
                  </a:schemeClr>
                </a:solidFill>
                <a:latin typeface="Arial"/>
                <a:ea typeface="Arial"/>
                <a:cs typeface="Arial"/>
                <a:sym typeface="Arial"/>
              </a:defRPr>
            </a:lvl3pPr>
            <a:lvl4pPr marL="1727200" indent="-355600">
              <a:spcBef>
                <a:spcPts val="600"/>
              </a:spcBef>
              <a:defRPr sz="2800">
                <a:solidFill>
                  <a:schemeClr val="accent3">
                    <a:lumOff val="44000"/>
                  </a:schemeClr>
                </a:solidFill>
                <a:latin typeface="Arial"/>
                <a:ea typeface="Arial"/>
                <a:cs typeface="Arial"/>
                <a:sym typeface="Arial"/>
              </a:defRPr>
            </a:lvl4pPr>
            <a:lvl5pPr marL="2184400" indent="-355600">
              <a:spcBef>
                <a:spcPts val="600"/>
              </a:spcBef>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sp>
        <p:nvSpPr>
          <p:cNvPr id="68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6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695"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7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sp>
        <p:nvSpPr>
          <p:cNvPr id="71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71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1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7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sp>
        <p:nvSpPr>
          <p:cNvPr id="72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72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2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730" name="Title Text"/>
          <p:cNvSpPr txBox="1">
            <a:spLocks noGrp="1"/>
          </p:cNvSpPr>
          <p:nvPr>
            <p:ph type="title"/>
          </p:nvPr>
        </p:nvSpPr>
        <p:spPr>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73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739" name="Title Text"/>
          <p:cNvSpPr txBox="1">
            <a:spLocks noGrp="1"/>
          </p:cNvSpPr>
          <p:nvPr>
            <p:ph type="title"/>
          </p:nvPr>
        </p:nvSpPr>
        <p:spPr>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74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748"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49"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a:latin typeface="Arial"/>
                <a:ea typeface="Arial"/>
                <a:cs typeface="Arial"/>
                <a:sym typeface="Arial"/>
              </a:defRPr>
            </a:lvl1pPr>
            <a:lvl2pPr marL="0" indent="457200" algn="ctr" defTabSz="449262">
              <a:lnSpc>
                <a:spcPct val="95000"/>
              </a:lnSpc>
              <a:spcBef>
                <a:spcPts val="800"/>
              </a:spcBef>
              <a:buSzTx/>
              <a:buNone/>
              <a:defRPr>
                <a:latin typeface="Arial"/>
                <a:ea typeface="Arial"/>
                <a:cs typeface="Arial"/>
                <a:sym typeface="Arial"/>
              </a:defRPr>
            </a:lvl2pPr>
            <a:lvl3pPr marL="0" indent="914400" algn="ctr" defTabSz="449262">
              <a:lnSpc>
                <a:spcPct val="95000"/>
              </a:lnSpc>
              <a:spcBef>
                <a:spcPts val="800"/>
              </a:spcBef>
              <a:buSzTx/>
              <a:buNone/>
              <a:defRPr>
                <a:latin typeface="Arial"/>
                <a:ea typeface="Arial"/>
                <a:cs typeface="Arial"/>
                <a:sym typeface="Arial"/>
              </a:defRPr>
            </a:lvl3pPr>
            <a:lvl4pPr marL="0" indent="1371600" algn="ctr" defTabSz="449262">
              <a:lnSpc>
                <a:spcPct val="95000"/>
              </a:lnSpc>
              <a:spcBef>
                <a:spcPts val="800"/>
              </a:spcBef>
              <a:buSzTx/>
              <a:buNone/>
              <a:defRPr>
                <a:latin typeface="Arial"/>
                <a:ea typeface="Arial"/>
                <a:cs typeface="Arial"/>
                <a:sym typeface="Arial"/>
              </a:defRPr>
            </a:lvl4pPr>
            <a:lvl5pPr marL="0" indent="1828800" algn="ctr" defTabSz="449262">
              <a:lnSpc>
                <a:spcPct val="95000"/>
              </a:lnSpc>
              <a:spcBef>
                <a:spcPts val="800"/>
              </a:spcBef>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50"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757"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58"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a:latin typeface="Arial"/>
                <a:ea typeface="Arial"/>
                <a:cs typeface="Arial"/>
                <a:sym typeface="Arial"/>
              </a:defRPr>
            </a:lvl1pPr>
            <a:lvl2pPr marL="781957" indent="-324757" defTabSz="449262">
              <a:lnSpc>
                <a:spcPct val="95000"/>
              </a:lnSpc>
              <a:spcBef>
                <a:spcPts val="800"/>
              </a:spcBef>
              <a:buClr>
                <a:srgbClr val="000000"/>
              </a:buClr>
              <a:buFont typeface="Times New Roman"/>
              <a:defRPr>
                <a:latin typeface="Arial"/>
                <a:ea typeface="Arial"/>
                <a:cs typeface="Arial"/>
                <a:sym typeface="Arial"/>
              </a:defRPr>
            </a:lvl2pPr>
            <a:lvl3pPr defTabSz="449262">
              <a:lnSpc>
                <a:spcPct val="95000"/>
              </a:lnSpc>
              <a:spcBef>
                <a:spcPts val="800"/>
              </a:spcBef>
              <a:buClr>
                <a:srgbClr val="000000"/>
              </a:buClr>
              <a:buFont typeface="Times New Roman"/>
              <a:defRPr>
                <a:latin typeface="Arial"/>
                <a:ea typeface="Arial"/>
                <a:cs typeface="Arial"/>
                <a:sym typeface="Arial"/>
              </a:defRPr>
            </a:lvl3pPr>
            <a:lvl4pPr defTabSz="449262">
              <a:lnSpc>
                <a:spcPct val="95000"/>
              </a:lnSpc>
              <a:spcBef>
                <a:spcPts val="800"/>
              </a:spcBef>
              <a:buClr>
                <a:srgbClr val="000000"/>
              </a:buClr>
              <a:buFont typeface="Times New Roman"/>
              <a:defRPr>
                <a:latin typeface="Arial"/>
                <a:ea typeface="Arial"/>
                <a:cs typeface="Arial"/>
                <a:sym typeface="Arial"/>
              </a:defRPr>
            </a:lvl4pPr>
            <a:lvl5pPr defTabSz="449262">
              <a:lnSpc>
                <a:spcPct val="95000"/>
              </a:lnSpc>
              <a:spcBef>
                <a:spcPts val="800"/>
              </a:spcBef>
              <a:buClr>
                <a:srgbClr val="000000"/>
              </a:buClr>
              <a:buFont typeface="Times New Roman"/>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59"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766"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cap="all">
                <a:latin typeface="Arial"/>
                <a:ea typeface="Arial"/>
                <a:cs typeface="Arial"/>
                <a:sym typeface="Arial"/>
              </a:defRPr>
            </a:lvl1pPr>
          </a:lstStyle>
          <a:p>
            <a:r>
              <a:t>Title Text</a:t>
            </a:r>
          </a:p>
        </p:txBody>
      </p:sp>
      <p:sp>
        <p:nvSpPr>
          <p:cNvPr id="767"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a:latin typeface="Arial"/>
                <a:ea typeface="Arial"/>
                <a:cs typeface="Arial"/>
                <a:sym typeface="Arial"/>
              </a:defRPr>
            </a:lvl1pPr>
            <a:lvl2pPr marL="0" indent="457200" defTabSz="449262">
              <a:lnSpc>
                <a:spcPct val="95000"/>
              </a:lnSpc>
              <a:spcBef>
                <a:spcPts val="800"/>
              </a:spcBef>
              <a:buSzTx/>
              <a:buNone/>
              <a:defRPr sz="2000">
                <a:latin typeface="Arial"/>
                <a:ea typeface="Arial"/>
                <a:cs typeface="Arial"/>
                <a:sym typeface="Arial"/>
              </a:defRPr>
            </a:lvl2pPr>
            <a:lvl3pPr marL="0" indent="914400" defTabSz="449262">
              <a:lnSpc>
                <a:spcPct val="95000"/>
              </a:lnSpc>
              <a:spcBef>
                <a:spcPts val="800"/>
              </a:spcBef>
              <a:buSzTx/>
              <a:buNone/>
              <a:defRPr sz="2000">
                <a:latin typeface="Arial"/>
                <a:ea typeface="Arial"/>
                <a:cs typeface="Arial"/>
                <a:sym typeface="Arial"/>
              </a:defRPr>
            </a:lvl3pPr>
            <a:lvl4pPr marL="0" indent="1371600" defTabSz="449262">
              <a:lnSpc>
                <a:spcPct val="95000"/>
              </a:lnSpc>
              <a:spcBef>
                <a:spcPts val="800"/>
              </a:spcBef>
              <a:buSzTx/>
              <a:buNone/>
              <a:defRPr sz="2000">
                <a:latin typeface="Arial"/>
                <a:ea typeface="Arial"/>
                <a:cs typeface="Arial"/>
                <a:sym typeface="Arial"/>
              </a:defRPr>
            </a:lvl4pPr>
            <a:lvl5pPr marL="0" indent="1828800" defTabSz="449262">
              <a:lnSpc>
                <a:spcPct val="95000"/>
              </a:lnSpc>
              <a:spcBef>
                <a:spcPts val="8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75"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76"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sz="2800">
                <a:latin typeface="Arial"/>
                <a:ea typeface="Arial"/>
                <a:cs typeface="Arial"/>
                <a:sym typeface="Arial"/>
              </a:defRPr>
            </a:lvl1pPr>
            <a:lvl2pPr marL="788723" indent="-331523" defTabSz="449262">
              <a:lnSpc>
                <a:spcPct val="95000"/>
              </a:lnSpc>
              <a:spcBef>
                <a:spcPts val="800"/>
              </a:spcBef>
              <a:buClr>
                <a:srgbClr val="000000"/>
              </a:buClr>
              <a:buFont typeface="Times New Roman"/>
              <a:defRPr sz="2800">
                <a:latin typeface="Arial"/>
                <a:ea typeface="Arial"/>
                <a:cs typeface="Arial"/>
                <a:sym typeface="Arial"/>
              </a:defRPr>
            </a:lvl2pPr>
            <a:lvl3pPr marL="1234439" indent="-320039" defTabSz="449262">
              <a:lnSpc>
                <a:spcPct val="95000"/>
              </a:lnSpc>
              <a:spcBef>
                <a:spcPts val="800"/>
              </a:spcBef>
              <a:buClr>
                <a:srgbClr val="000000"/>
              </a:buClr>
              <a:buFont typeface="Times New Roman"/>
              <a:defRPr sz="2800">
                <a:latin typeface="Arial"/>
                <a:ea typeface="Arial"/>
                <a:cs typeface="Arial"/>
                <a:sym typeface="Arial"/>
              </a:defRPr>
            </a:lvl3pPr>
            <a:lvl4pPr marL="1727200" indent="-355600" defTabSz="449262">
              <a:lnSpc>
                <a:spcPct val="95000"/>
              </a:lnSpc>
              <a:spcBef>
                <a:spcPts val="800"/>
              </a:spcBef>
              <a:buClr>
                <a:srgbClr val="000000"/>
              </a:buClr>
              <a:buFont typeface="Times New Roman"/>
              <a:defRPr sz="2800">
                <a:latin typeface="Arial"/>
                <a:ea typeface="Arial"/>
                <a:cs typeface="Arial"/>
                <a:sym typeface="Arial"/>
              </a:defRPr>
            </a:lvl4pPr>
            <a:lvl5pPr marL="2184400" indent="-355600" defTabSz="449262">
              <a:lnSpc>
                <a:spcPct val="95000"/>
              </a:lnSpc>
              <a:spcBef>
                <a:spcPts val="800"/>
              </a:spcBef>
              <a:buClr>
                <a:srgbClr val="000000"/>
              </a:buClr>
              <a:buFont typeface="Times New Roman"/>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77"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85"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a:latin typeface="Arial"/>
                <a:ea typeface="Arial"/>
                <a:cs typeface="Arial"/>
                <a:sym typeface="Arial"/>
              </a:defRPr>
            </a:lvl1pPr>
            <a:lvl2pPr marL="0" indent="457200" defTabSz="449262">
              <a:lnSpc>
                <a:spcPct val="95000"/>
              </a:lnSpc>
              <a:spcBef>
                <a:spcPts val="800"/>
              </a:spcBef>
              <a:buSzTx/>
              <a:buNone/>
              <a:defRPr sz="2400" b="1">
                <a:latin typeface="Arial"/>
                <a:ea typeface="Arial"/>
                <a:cs typeface="Arial"/>
                <a:sym typeface="Arial"/>
              </a:defRPr>
            </a:lvl2pPr>
            <a:lvl3pPr marL="0" indent="914400" defTabSz="449262">
              <a:lnSpc>
                <a:spcPct val="95000"/>
              </a:lnSpc>
              <a:spcBef>
                <a:spcPts val="800"/>
              </a:spcBef>
              <a:buSzTx/>
              <a:buNone/>
              <a:defRPr sz="2400" b="1">
                <a:latin typeface="Arial"/>
                <a:ea typeface="Arial"/>
                <a:cs typeface="Arial"/>
                <a:sym typeface="Arial"/>
              </a:defRPr>
            </a:lvl3pPr>
            <a:lvl4pPr marL="0" indent="1371600" defTabSz="449262">
              <a:lnSpc>
                <a:spcPct val="95000"/>
              </a:lnSpc>
              <a:spcBef>
                <a:spcPts val="800"/>
              </a:spcBef>
              <a:buSzTx/>
              <a:buNone/>
              <a:defRPr sz="2400" b="1">
                <a:latin typeface="Arial"/>
                <a:ea typeface="Arial"/>
                <a:cs typeface="Arial"/>
                <a:sym typeface="Arial"/>
              </a:defRPr>
            </a:lvl4pPr>
            <a:lvl5pPr marL="0" indent="1828800" defTabSz="449262">
              <a:lnSpc>
                <a:spcPct val="95000"/>
              </a:lnSpc>
              <a:spcBef>
                <a:spcPts val="8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86"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p>
            <a:pPr marL="0" indent="0" defTabSz="449262">
              <a:lnSpc>
                <a:spcPct val="95000"/>
              </a:lnSpc>
              <a:spcBef>
                <a:spcPts val="800"/>
              </a:spcBef>
              <a:buSzTx/>
              <a:buNone/>
              <a:defRPr sz="2400" b="1">
                <a:latin typeface="Arial"/>
                <a:ea typeface="Arial"/>
                <a:cs typeface="Arial"/>
                <a:sym typeface="Arial"/>
              </a:defRPr>
            </a:pPr>
            <a:endParaRPr/>
          </a:p>
        </p:txBody>
      </p:sp>
      <p:sp>
        <p:nvSpPr>
          <p:cNvPr id="787"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95"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0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a:latin typeface="Arial"/>
                <a:ea typeface="Arial"/>
                <a:cs typeface="Arial"/>
                <a:sym typeface="Arial"/>
              </a:defRPr>
            </a:lvl1pPr>
          </a:lstStyle>
          <a:p>
            <a:r>
              <a:t>Title Text</a:t>
            </a:r>
          </a:p>
        </p:txBody>
      </p:sp>
      <p:sp>
        <p:nvSpPr>
          <p:cNvPr id="810"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a:latin typeface="Arial"/>
                <a:ea typeface="Arial"/>
                <a:cs typeface="Arial"/>
                <a:sym typeface="Arial"/>
              </a:defRPr>
            </a:lvl1pPr>
            <a:lvl2pPr marL="781957" indent="-324757" defTabSz="449262">
              <a:lnSpc>
                <a:spcPct val="95000"/>
              </a:lnSpc>
              <a:spcBef>
                <a:spcPts val="800"/>
              </a:spcBef>
              <a:buClr>
                <a:srgbClr val="000000"/>
              </a:buClr>
              <a:buFont typeface="Times New Roman"/>
              <a:defRPr>
                <a:latin typeface="Arial"/>
                <a:ea typeface="Arial"/>
                <a:cs typeface="Arial"/>
                <a:sym typeface="Arial"/>
              </a:defRPr>
            </a:lvl2pPr>
            <a:lvl3pPr defTabSz="449262">
              <a:lnSpc>
                <a:spcPct val="95000"/>
              </a:lnSpc>
              <a:spcBef>
                <a:spcPts val="800"/>
              </a:spcBef>
              <a:buClr>
                <a:srgbClr val="000000"/>
              </a:buClr>
              <a:buFont typeface="Times New Roman"/>
              <a:defRPr>
                <a:latin typeface="Arial"/>
                <a:ea typeface="Arial"/>
                <a:cs typeface="Arial"/>
                <a:sym typeface="Arial"/>
              </a:defRPr>
            </a:lvl3pPr>
            <a:lvl4pPr defTabSz="449262">
              <a:lnSpc>
                <a:spcPct val="95000"/>
              </a:lnSpc>
              <a:spcBef>
                <a:spcPts val="800"/>
              </a:spcBef>
              <a:buClr>
                <a:srgbClr val="000000"/>
              </a:buClr>
              <a:buFont typeface="Times New Roman"/>
              <a:defRPr>
                <a:latin typeface="Arial"/>
                <a:ea typeface="Arial"/>
                <a:cs typeface="Arial"/>
                <a:sym typeface="Arial"/>
              </a:defRPr>
            </a:lvl4pPr>
            <a:lvl5pPr defTabSz="449262">
              <a:lnSpc>
                <a:spcPct val="95000"/>
              </a:lnSpc>
              <a:spcBef>
                <a:spcPts val="800"/>
              </a:spcBef>
              <a:buClr>
                <a:srgbClr val="000000"/>
              </a:buClr>
              <a:buFont typeface="Times New Roman"/>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1"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p>
            <a:pPr marL="0" indent="0" defTabSz="449262">
              <a:lnSpc>
                <a:spcPct val="95000"/>
              </a:lnSpc>
              <a:spcBef>
                <a:spcPts val="800"/>
              </a:spcBef>
              <a:buSzTx/>
              <a:buNone/>
              <a:defRPr sz="1400">
                <a:latin typeface="Arial"/>
                <a:ea typeface="Arial"/>
                <a:cs typeface="Arial"/>
                <a:sym typeface="Arial"/>
              </a:defRPr>
            </a:pPr>
            <a:endParaRPr/>
          </a:p>
        </p:txBody>
      </p:sp>
      <p:sp>
        <p:nvSpPr>
          <p:cNvPr id="81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a:latin typeface="Arial"/>
                <a:ea typeface="Arial"/>
                <a:cs typeface="Arial"/>
                <a:sym typeface="Arial"/>
              </a:defRPr>
            </a:lvl1pPr>
          </a:lstStyle>
          <a:p>
            <a:r>
              <a:t>Title Text</a:t>
            </a:r>
          </a:p>
        </p:txBody>
      </p:sp>
      <p:sp>
        <p:nvSpPr>
          <p:cNvPr id="82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21"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a:latin typeface="Arial"/>
                <a:ea typeface="Arial"/>
                <a:cs typeface="Arial"/>
                <a:sym typeface="Arial"/>
              </a:defRPr>
            </a:lvl1pPr>
            <a:lvl2pPr marL="0" indent="457200" defTabSz="449262">
              <a:lnSpc>
                <a:spcPct val="95000"/>
              </a:lnSpc>
              <a:spcBef>
                <a:spcPts val="800"/>
              </a:spcBef>
              <a:buSzTx/>
              <a:buNone/>
              <a:defRPr sz="1400">
                <a:latin typeface="Arial"/>
                <a:ea typeface="Arial"/>
                <a:cs typeface="Arial"/>
                <a:sym typeface="Arial"/>
              </a:defRPr>
            </a:lvl2pPr>
            <a:lvl3pPr marL="0" indent="914400" defTabSz="449262">
              <a:lnSpc>
                <a:spcPct val="95000"/>
              </a:lnSpc>
              <a:spcBef>
                <a:spcPts val="800"/>
              </a:spcBef>
              <a:buSzTx/>
              <a:buNone/>
              <a:defRPr sz="1400">
                <a:latin typeface="Arial"/>
                <a:ea typeface="Arial"/>
                <a:cs typeface="Arial"/>
                <a:sym typeface="Arial"/>
              </a:defRPr>
            </a:lvl3pPr>
            <a:lvl4pPr marL="0" indent="1371600" defTabSz="449262">
              <a:lnSpc>
                <a:spcPct val="95000"/>
              </a:lnSpc>
              <a:spcBef>
                <a:spcPts val="800"/>
              </a:spcBef>
              <a:buSzTx/>
              <a:buNone/>
              <a:defRPr sz="1400">
                <a:latin typeface="Arial"/>
                <a:ea typeface="Arial"/>
                <a:cs typeface="Arial"/>
                <a:sym typeface="Arial"/>
              </a:defRPr>
            </a:lvl4pPr>
            <a:lvl5pPr marL="0" indent="1828800" defTabSz="449262">
              <a:lnSpc>
                <a:spcPct val="95000"/>
              </a:lnSpc>
              <a:spcBef>
                <a:spcPts val="8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836"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837"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85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4"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62" name="Body Level One…"/>
          <p:cNvSpPr txBox="1">
            <a:spLocks noGrp="1"/>
          </p:cNvSpPr>
          <p:nvPr>
            <p:ph type="body" idx="1"/>
          </p:nvPr>
        </p:nvSpPr>
        <p:spPr>
          <a:xfrm>
            <a:off x="457200" y="1600200"/>
            <a:ext cx="8229600" cy="452596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3"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Arial"/>
                <a:ea typeface="Arial"/>
                <a:cs typeface="Arial"/>
                <a:sym typeface="Arial"/>
              </a:defRPr>
            </a:lvl1pPr>
          </a:lstStyle>
          <a:p>
            <a:r>
              <a:t>Title Text</a:t>
            </a:r>
          </a:p>
        </p:txBody>
      </p:sp>
      <p:sp>
        <p:nvSpPr>
          <p:cNvPr id="87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2"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8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latin typeface="Arial"/>
                <a:ea typeface="Arial"/>
                <a:cs typeface="Arial"/>
                <a:sym typeface="Arial"/>
              </a:defRPr>
            </a:lvl1pPr>
            <a:lvl2pPr marL="790575" indent="-333375">
              <a:spcBef>
                <a:spcPts val="600"/>
              </a:spcBef>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defRPr sz="2800">
                <a:latin typeface="Arial"/>
                <a:ea typeface="Arial"/>
                <a:cs typeface="Arial"/>
                <a:sym typeface="Arial"/>
              </a:defRPr>
            </a:lvl4pPr>
            <a:lvl5pPr marL="2184400" indent="-355600">
              <a:spcBef>
                <a:spcPts val="600"/>
              </a:spcBef>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8"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8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9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9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8"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99"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3" name="Title Text"/>
          <p:cNvSpPr txBox="1">
            <a:spLocks noGrp="1"/>
          </p:cNvSpPr>
          <p:nvPr>
            <p:ph type="title"/>
          </p:nvPr>
        </p:nvSpPr>
        <p:spPr>
          <a:xfrm>
            <a:off x="457200" y="273050"/>
            <a:ext cx="3008314" cy="1162050"/>
          </a:xfrm>
          <a:prstGeom prst="rect">
            <a:avLst/>
          </a:prstGeom>
        </p:spPr>
        <p:txBody>
          <a:bodyPr anchor="b"/>
          <a:lstStyle>
            <a:lvl1pPr algn="l">
              <a:defRPr sz="2000" b="1">
                <a:latin typeface="Arial"/>
                <a:ea typeface="Arial"/>
                <a:cs typeface="Arial"/>
                <a:sym typeface="Arial"/>
              </a:defRPr>
            </a:lvl1pPr>
          </a:lstStyle>
          <a:p>
            <a:r>
              <a:t>Title Text</a:t>
            </a:r>
          </a:p>
        </p:txBody>
      </p:sp>
      <p:sp>
        <p:nvSpPr>
          <p:cNvPr id="914" name="Body Level One…"/>
          <p:cNvSpPr txBox="1">
            <a:spLocks noGrp="1"/>
          </p:cNvSpPr>
          <p:nvPr>
            <p:ph type="body" idx="1"/>
          </p:nvPr>
        </p:nvSpPr>
        <p:spPr>
          <a:xfrm>
            <a:off x="3575050" y="273050"/>
            <a:ext cx="5111750" cy="585311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1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3" name="Title Text"/>
          <p:cNvSpPr txBox="1">
            <a:spLocks noGrp="1"/>
          </p:cNvSpPr>
          <p:nvPr>
            <p:ph type="title"/>
          </p:nvPr>
        </p:nvSpPr>
        <p:spPr>
          <a:xfrm>
            <a:off x="1792288" y="4800600"/>
            <a:ext cx="5486401" cy="566738"/>
          </a:xfrm>
          <a:prstGeom prst="rect">
            <a:avLst/>
          </a:prstGeom>
        </p:spPr>
        <p:txBody>
          <a:bodyPr anchor="b"/>
          <a:lstStyle>
            <a:lvl1pPr algn="l">
              <a:defRPr sz="2000" b="1">
                <a:latin typeface="Arial"/>
                <a:ea typeface="Arial"/>
                <a:cs typeface="Arial"/>
                <a:sym typeface="Arial"/>
              </a:defRPr>
            </a:lvl1pPr>
          </a:lstStyle>
          <a:p>
            <a:r>
              <a:t>Title Text</a:t>
            </a:r>
          </a:p>
        </p:txBody>
      </p:sp>
      <p:sp>
        <p:nvSpPr>
          <p:cNvPr id="92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2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981" name="Group 2"/>
          <p:cNvGrpSpPr/>
          <p:nvPr/>
        </p:nvGrpSpPr>
        <p:grpSpPr>
          <a:xfrm>
            <a:off x="-1" y="-1"/>
            <a:ext cx="9145589" cy="6856415"/>
            <a:chOff x="0" y="0"/>
            <a:chExt cx="9145587" cy="6856413"/>
          </a:xfrm>
        </p:grpSpPr>
        <p:sp>
          <p:nvSpPr>
            <p:cNvPr id="940"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1"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2"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3"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4"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5"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6"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7"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8"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9"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0"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1"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2"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3"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4"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5"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6"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7"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grpSp>
          <p:nvGrpSpPr>
            <p:cNvPr id="960" name="Freeform 21"/>
            <p:cNvGrpSpPr/>
            <p:nvPr/>
          </p:nvGrpSpPr>
          <p:grpSpPr>
            <a:xfrm>
              <a:off x="8931275" y="4022725"/>
              <a:ext cx="209551" cy="209551"/>
              <a:chOff x="0" y="0"/>
              <a:chExt cx="209550" cy="209550"/>
            </a:xfrm>
          </p:grpSpPr>
          <p:sp>
            <p:nvSpPr>
              <p:cNvPr id="958"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959"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961"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2"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3"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4"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5"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6"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7"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8"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9"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70"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1"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2"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3"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4"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5"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6"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7"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grpSp>
          <p:nvGrpSpPr>
            <p:cNvPr id="980" name="Group 39"/>
            <p:cNvGrpSpPr/>
            <p:nvPr/>
          </p:nvGrpSpPr>
          <p:grpSpPr>
            <a:xfrm>
              <a:off x="-1" y="2590800"/>
              <a:ext cx="9140826" cy="2949576"/>
              <a:chOff x="0" y="0"/>
              <a:chExt cx="9140824" cy="2949575"/>
            </a:xfrm>
          </p:grpSpPr>
          <p:sp>
            <p:nvSpPr>
              <p:cNvPr id="978"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9"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grpSp>
      </p:grpSp>
      <p:sp>
        <p:nvSpPr>
          <p:cNvPr id="982"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itle Slide">
    <p:bg>
      <p:bgPr>
        <a:solidFill>
          <a:srgbClr val="000000"/>
        </a:solidFill>
        <a:effectLst/>
      </p:bgPr>
    </p:bg>
    <p:spTree>
      <p:nvGrpSpPr>
        <p:cNvPr id="1" name=""/>
        <p:cNvGrpSpPr/>
        <p:nvPr/>
      </p:nvGrpSpPr>
      <p:grpSpPr>
        <a:xfrm>
          <a:off x="0" y="0"/>
          <a:ext cx="0" cy="0"/>
          <a:chOff x="0" y="0"/>
          <a:chExt cx="0" cy="0"/>
        </a:xfrm>
      </p:grpSpPr>
      <p:grpSp>
        <p:nvGrpSpPr>
          <p:cNvPr id="996" name="Group 1026"/>
          <p:cNvGrpSpPr/>
          <p:nvPr/>
        </p:nvGrpSpPr>
        <p:grpSpPr>
          <a:xfrm>
            <a:off x="0" y="3902075"/>
            <a:ext cx="3400426" cy="2949576"/>
            <a:chOff x="0" y="0"/>
            <a:chExt cx="3400425" cy="2949575"/>
          </a:xfrm>
        </p:grpSpPr>
        <p:sp>
          <p:nvSpPr>
            <p:cNvPr id="98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997"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99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1013" name="Group 1026"/>
          <p:cNvGrpSpPr/>
          <p:nvPr/>
        </p:nvGrpSpPr>
        <p:grpSpPr>
          <a:xfrm>
            <a:off x="0" y="3902075"/>
            <a:ext cx="3400426" cy="2949576"/>
            <a:chOff x="0" y="0"/>
            <a:chExt cx="3400425" cy="2949575"/>
          </a:xfrm>
        </p:grpSpPr>
        <p:sp>
          <p:nvSpPr>
            <p:cNvPr id="10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14"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1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1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000000"/>
        </a:solidFill>
        <a:effectLst/>
      </p:bgPr>
    </p:bg>
    <p:spTree>
      <p:nvGrpSpPr>
        <p:cNvPr id="1" name=""/>
        <p:cNvGrpSpPr/>
        <p:nvPr/>
      </p:nvGrpSpPr>
      <p:grpSpPr>
        <a:xfrm>
          <a:off x="0" y="0"/>
          <a:ext cx="0" cy="0"/>
          <a:chOff x="0" y="0"/>
          <a:chExt cx="0" cy="0"/>
        </a:xfrm>
      </p:grpSpPr>
      <p:grpSp>
        <p:nvGrpSpPr>
          <p:cNvPr id="1030" name="Group 1026"/>
          <p:cNvGrpSpPr/>
          <p:nvPr/>
        </p:nvGrpSpPr>
        <p:grpSpPr>
          <a:xfrm>
            <a:off x="0" y="3902075"/>
            <a:ext cx="3400426" cy="2949576"/>
            <a:chOff x="0" y="0"/>
            <a:chExt cx="3400425" cy="2949575"/>
          </a:xfrm>
        </p:grpSpPr>
        <p:sp>
          <p:nvSpPr>
            <p:cNvPr id="102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3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03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grpSp>
        <p:nvGrpSpPr>
          <p:cNvPr id="1047" name="Group 1026"/>
          <p:cNvGrpSpPr/>
          <p:nvPr/>
        </p:nvGrpSpPr>
        <p:grpSpPr>
          <a:xfrm>
            <a:off x="0" y="3902075"/>
            <a:ext cx="3400426" cy="2949576"/>
            <a:chOff x="0" y="0"/>
            <a:chExt cx="3400425" cy="2949575"/>
          </a:xfrm>
        </p:grpSpPr>
        <p:sp>
          <p:nvSpPr>
            <p:cNvPr id="104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4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4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5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Comparison">
    <p:bg>
      <p:bgPr>
        <a:solidFill>
          <a:srgbClr val="000000"/>
        </a:solidFill>
        <a:effectLst/>
      </p:bgPr>
    </p:bg>
    <p:spTree>
      <p:nvGrpSpPr>
        <p:cNvPr id="1" name=""/>
        <p:cNvGrpSpPr/>
        <p:nvPr/>
      </p:nvGrpSpPr>
      <p:grpSpPr>
        <a:xfrm>
          <a:off x="0" y="0"/>
          <a:ext cx="0" cy="0"/>
          <a:chOff x="0" y="0"/>
          <a:chExt cx="0" cy="0"/>
        </a:xfrm>
      </p:grpSpPr>
      <p:grpSp>
        <p:nvGrpSpPr>
          <p:cNvPr id="1064" name="Group 1026"/>
          <p:cNvGrpSpPr/>
          <p:nvPr/>
        </p:nvGrpSpPr>
        <p:grpSpPr>
          <a:xfrm>
            <a:off x="0" y="3902075"/>
            <a:ext cx="3400426" cy="2949576"/>
            <a:chOff x="0" y="0"/>
            <a:chExt cx="3400425" cy="2949575"/>
          </a:xfrm>
        </p:grpSpPr>
        <p:sp>
          <p:nvSpPr>
            <p:cNvPr id="105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5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5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6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6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6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06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grpSp>
        <p:nvGrpSpPr>
          <p:cNvPr id="1082" name="Group 1026"/>
          <p:cNvGrpSpPr/>
          <p:nvPr/>
        </p:nvGrpSpPr>
        <p:grpSpPr>
          <a:xfrm>
            <a:off x="0" y="3902075"/>
            <a:ext cx="3400426" cy="2949576"/>
            <a:chOff x="0" y="0"/>
            <a:chExt cx="3400425" cy="2949575"/>
          </a:xfrm>
        </p:grpSpPr>
        <p:sp>
          <p:nvSpPr>
            <p:cNvPr id="107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8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8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83"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8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000000"/>
        </a:solidFill>
        <a:effectLst/>
      </p:bgPr>
    </p:bg>
    <p:spTree>
      <p:nvGrpSpPr>
        <p:cNvPr id="1" name=""/>
        <p:cNvGrpSpPr/>
        <p:nvPr/>
      </p:nvGrpSpPr>
      <p:grpSpPr>
        <a:xfrm>
          <a:off x="0" y="0"/>
          <a:ext cx="0" cy="0"/>
          <a:chOff x="0" y="0"/>
          <a:chExt cx="0" cy="0"/>
        </a:xfrm>
      </p:grpSpPr>
      <p:grpSp>
        <p:nvGrpSpPr>
          <p:cNvPr id="1113" name="Group 1026"/>
          <p:cNvGrpSpPr/>
          <p:nvPr/>
        </p:nvGrpSpPr>
        <p:grpSpPr>
          <a:xfrm>
            <a:off x="0" y="3902075"/>
            <a:ext cx="3400426" cy="2949576"/>
            <a:chOff x="0" y="0"/>
            <a:chExt cx="3400425" cy="2949575"/>
          </a:xfrm>
        </p:grpSpPr>
        <p:sp>
          <p:nvSpPr>
            <p:cNvPr id="11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14"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11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1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11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000000"/>
        </a:solidFill>
        <a:effectLst/>
      </p:bgPr>
    </p:bg>
    <p:spTree>
      <p:nvGrpSpPr>
        <p:cNvPr id="1" name=""/>
        <p:cNvGrpSpPr/>
        <p:nvPr/>
      </p:nvGrpSpPr>
      <p:grpSpPr>
        <a:xfrm>
          <a:off x="0" y="0"/>
          <a:ext cx="0" cy="0"/>
          <a:chOff x="0" y="0"/>
          <a:chExt cx="0" cy="0"/>
        </a:xfrm>
      </p:grpSpPr>
      <p:grpSp>
        <p:nvGrpSpPr>
          <p:cNvPr id="1131" name="Group 1026"/>
          <p:cNvGrpSpPr/>
          <p:nvPr/>
        </p:nvGrpSpPr>
        <p:grpSpPr>
          <a:xfrm>
            <a:off x="0" y="3902075"/>
            <a:ext cx="3400426" cy="2949576"/>
            <a:chOff x="0" y="0"/>
            <a:chExt cx="3400425" cy="2949575"/>
          </a:xfrm>
        </p:grpSpPr>
        <p:sp>
          <p:nvSpPr>
            <p:cNvPr id="112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32"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13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3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3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58"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115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67"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168"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176"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Arial"/>
                <a:ea typeface="Arial"/>
                <a:cs typeface="Arial"/>
                <a:sym typeface="Arial"/>
              </a:defRPr>
            </a:lvl1pPr>
          </a:lstStyle>
          <a:p>
            <a:r>
              <a:t>Title Text</a:t>
            </a:r>
          </a:p>
        </p:txBody>
      </p:sp>
      <p:sp>
        <p:nvSpPr>
          <p:cNvPr id="117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theme" Target="../theme/theme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57.xml"/><Relationship Id="rId117" Type="http://schemas.openxmlformats.org/officeDocument/2006/relationships/slideLayout" Target="../slideLayouts/slideLayout248.xml"/><Relationship Id="rId21" Type="http://schemas.openxmlformats.org/officeDocument/2006/relationships/slideLayout" Target="../slideLayouts/slideLayout152.xml"/><Relationship Id="rId42" Type="http://schemas.openxmlformats.org/officeDocument/2006/relationships/slideLayout" Target="../slideLayouts/slideLayout173.xml"/><Relationship Id="rId47" Type="http://schemas.openxmlformats.org/officeDocument/2006/relationships/slideLayout" Target="../slideLayouts/slideLayout178.xml"/><Relationship Id="rId63" Type="http://schemas.openxmlformats.org/officeDocument/2006/relationships/slideLayout" Target="../slideLayouts/slideLayout194.xml"/><Relationship Id="rId68" Type="http://schemas.openxmlformats.org/officeDocument/2006/relationships/slideLayout" Target="../slideLayouts/slideLayout199.xml"/><Relationship Id="rId84" Type="http://schemas.openxmlformats.org/officeDocument/2006/relationships/slideLayout" Target="../slideLayouts/slideLayout215.xml"/><Relationship Id="rId89" Type="http://schemas.openxmlformats.org/officeDocument/2006/relationships/slideLayout" Target="../slideLayouts/slideLayout220.xml"/><Relationship Id="rId112" Type="http://schemas.openxmlformats.org/officeDocument/2006/relationships/slideLayout" Target="../slideLayouts/slideLayout243.xml"/><Relationship Id="rId16" Type="http://schemas.openxmlformats.org/officeDocument/2006/relationships/slideLayout" Target="../slideLayouts/slideLayout147.xml"/><Relationship Id="rId107" Type="http://schemas.openxmlformats.org/officeDocument/2006/relationships/slideLayout" Target="../slideLayouts/slideLayout238.xml"/><Relationship Id="rId11" Type="http://schemas.openxmlformats.org/officeDocument/2006/relationships/slideLayout" Target="../slideLayouts/slideLayout142.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53" Type="http://schemas.openxmlformats.org/officeDocument/2006/relationships/slideLayout" Target="../slideLayouts/slideLayout184.xml"/><Relationship Id="rId58" Type="http://schemas.openxmlformats.org/officeDocument/2006/relationships/slideLayout" Target="../slideLayouts/slideLayout189.xml"/><Relationship Id="rId74" Type="http://schemas.openxmlformats.org/officeDocument/2006/relationships/slideLayout" Target="../slideLayouts/slideLayout205.xml"/><Relationship Id="rId79" Type="http://schemas.openxmlformats.org/officeDocument/2006/relationships/slideLayout" Target="../slideLayouts/slideLayout210.xml"/><Relationship Id="rId102" Type="http://schemas.openxmlformats.org/officeDocument/2006/relationships/slideLayout" Target="../slideLayouts/slideLayout233.xml"/><Relationship Id="rId5" Type="http://schemas.openxmlformats.org/officeDocument/2006/relationships/slideLayout" Target="../slideLayouts/slideLayout136.xml"/><Relationship Id="rId90" Type="http://schemas.openxmlformats.org/officeDocument/2006/relationships/slideLayout" Target="../slideLayouts/slideLayout221.xml"/><Relationship Id="rId95" Type="http://schemas.openxmlformats.org/officeDocument/2006/relationships/slideLayout" Target="../slideLayouts/slideLayout226.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43" Type="http://schemas.openxmlformats.org/officeDocument/2006/relationships/slideLayout" Target="../slideLayouts/slideLayout174.xml"/><Relationship Id="rId48" Type="http://schemas.openxmlformats.org/officeDocument/2006/relationships/slideLayout" Target="../slideLayouts/slideLayout179.xml"/><Relationship Id="rId64" Type="http://schemas.openxmlformats.org/officeDocument/2006/relationships/slideLayout" Target="../slideLayouts/slideLayout195.xml"/><Relationship Id="rId69" Type="http://schemas.openxmlformats.org/officeDocument/2006/relationships/slideLayout" Target="../slideLayouts/slideLayout200.xml"/><Relationship Id="rId113" Type="http://schemas.openxmlformats.org/officeDocument/2006/relationships/slideLayout" Target="../slideLayouts/slideLayout244.xml"/><Relationship Id="rId118" Type="http://schemas.openxmlformats.org/officeDocument/2006/relationships/slideLayout" Target="../slideLayouts/slideLayout249.xml"/><Relationship Id="rId80" Type="http://schemas.openxmlformats.org/officeDocument/2006/relationships/slideLayout" Target="../slideLayouts/slideLayout211.xml"/><Relationship Id="rId85" Type="http://schemas.openxmlformats.org/officeDocument/2006/relationships/slideLayout" Target="../slideLayouts/slideLayout216.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33" Type="http://schemas.openxmlformats.org/officeDocument/2006/relationships/slideLayout" Target="../slideLayouts/slideLayout164.xml"/><Relationship Id="rId38" Type="http://schemas.openxmlformats.org/officeDocument/2006/relationships/slideLayout" Target="../slideLayouts/slideLayout169.xml"/><Relationship Id="rId59" Type="http://schemas.openxmlformats.org/officeDocument/2006/relationships/slideLayout" Target="../slideLayouts/slideLayout190.xml"/><Relationship Id="rId103" Type="http://schemas.openxmlformats.org/officeDocument/2006/relationships/slideLayout" Target="../slideLayouts/slideLayout234.xml"/><Relationship Id="rId108" Type="http://schemas.openxmlformats.org/officeDocument/2006/relationships/slideLayout" Target="../slideLayouts/slideLayout239.xml"/><Relationship Id="rId54" Type="http://schemas.openxmlformats.org/officeDocument/2006/relationships/slideLayout" Target="../slideLayouts/slideLayout185.xml"/><Relationship Id="rId70" Type="http://schemas.openxmlformats.org/officeDocument/2006/relationships/slideLayout" Target="../slideLayouts/slideLayout201.xml"/><Relationship Id="rId75" Type="http://schemas.openxmlformats.org/officeDocument/2006/relationships/slideLayout" Target="../slideLayouts/slideLayout206.xml"/><Relationship Id="rId91" Type="http://schemas.openxmlformats.org/officeDocument/2006/relationships/slideLayout" Target="../slideLayouts/slideLayout222.xml"/><Relationship Id="rId96" Type="http://schemas.openxmlformats.org/officeDocument/2006/relationships/slideLayout" Target="../slideLayouts/slideLayout227.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49" Type="http://schemas.openxmlformats.org/officeDocument/2006/relationships/slideLayout" Target="../slideLayouts/slideLayout180.xml"/><Relationship Id="rId114" Type="http://schemas.openxmlformats.org/officeDocument/2006/relationships/slideLayout" Target="../slideLayouts/slideLayout245.xml"/><Relationship Id="rId119" Type="http://schemas.openxmlformats.org/officeDocument/2006/relationships/slideLayout" Target="../slideLayouts/slideLayout250.xml"/><Relationship Id="rId44" Type="http://schemas.openxmlformats.org/officeDocument/2006/relationships/slideLayout" Target="../slideLayouts/slideLayout175.xml"/><Relationship Id="rId60" Type="http://schemas.openxmlformats.org/officeDocument/2006/relationships/slideLayout" Target="../slideLayouts/slideLayout191.xml"/><Relationship Id="rId65" Type="http://schemas.openxmlformats.org/officeDocument/2006/relationships/slideLayout" Target="../slideLayouts/slideLayout196.xml"/><Relationship Id="rId81" Type="http://schemas.openxmlformats.org/officeDocument/2006/relationships/slideLayout" Target="../slideLayouts/slideLayout212.xml"/><Relationship Id="rId86" Type="http://schemas.openxmlformats.org/officeDocument/2006/relationships/slideLayout" Target="../slideLayouts/slideLayout217.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39" Type="http://schemas.openxmlformats.org/officeDocument/2006/relationships/slideLayout" Target="../slideLayouts/slideLayout170.xml"/><Relationship Id="rId109" Type="http://schemas.openxmlformats.org/officeDocument/2006/relationships/slideLayout" Target="../slideLayouts/slideLayout240.xml"/><Relationship Id="rId34" Type="http://schemas.openxmlformats.org/officeDocument/2006/relationships/slideLayout" Target="../slideLayouts/slideLayout165.xml"/><Relationship Id="rId50" Type="http://schemas.openxmlformats.org/officeDocument/2006/relationships/slideLayout" Target="../slideLayouts/slideLayout181.xml"/><Relationship Id="rId55" Type="http://schemas.openxmlformats.org/officeDocument/2006/relationships/slideLayout" Target="../slideLayouts/slideLayout186.xml"/><Relationship Id="rId76" Type="http://schemas.openxmlformats.org/officeDocument/2006/relationships/slideLayout" Target="../slideLayouts/slideLayout207.xml"/><Relationship Id="rId97" Type="http://schemas.openxmlformats.org/officeDocument/2006/relationships/slideLayout" Target="../slideLayouts/slideLayout228.xml"/><Relationship Id="rId104" Type="http://schemas.openxmlformats.org/officeDocument/2006/relationships/slideLayout" Target="../slideLayouts/slideLayout235.xml"/><Relationship Id="rId120" Type="http://schemas.openxmlformats.org/officeDocument/2006/relationships/slideLayout" Target="../slideLayouts/slideLayout251.xml"/><Relationship Id="rId7" Type="http://schemas.openxmlformats.org/officeDocument/2006/relationships/slideLayout" Target="../slideLayouts/slideLayout138.xml"/><Relationship Id="rId71" Type="http://schemas.openxmlformats.org/officeDocument/2006/relationships/slideLayout" Target="../slideLayouts/slideLayout202.xml"/><Relationship Id="rId92" Type="http://schemas.openxmlformats.org/officeDocument/2006/relationships/slideLayout" Target="../slideLayouts/slideLayout223.xml"/><Relationship Id="rId2" Type="http://schemas.openxmlformats.org/officeDocument/2006/relationships/slideLayout" Target="../slideLayouts/slideLayout133.xml"/><Relationship Id="rId29" Type="http://schemas.openxmlformats.org/officeDocument/2006/relationships/slideLayout" Target="../slideLayouts/slideLayout160.xml"/><Relationship Id="rId24" Type="http://schemas.openxmlformats.org/officeDocument/2006/relationships/slideLayout" Target="../slideLayouts/slideLayout155.xml"/><Relationship Id="rId40" Type="http://schemas.openxmlformats.org/officeDocument/2006/relationships/slideLayout" Target="../slideLayouts/slideLayout171.xml"/><Relationship Id="rId45" Type="http://schemas.openxmlformats.org/officeDocument/2006/relationships/slideLayout" Target="../slideLayouts/slideLayout176.xml"/><Relationship Id="rId66" Type="http://schemas.openxmlformats.org/officeDocument/2006/relationships/slideLayout" Target="../slideLayouts/slideLayout197.xml"/><Relationship Id="rId87" Type="http://schemas.openxmlformats.org/officeDocument/2006/relationships/slideLayout" Target="../slideLayouts/slideLayout218.xml"/><Relationship Id="rId110" Type="http://schemas.openxmlformats.org/officeDocument/2006/relationships/slideLayout" Target="../slideLayouts/slideLayout241.xml"/><Relationship Id="rId115" Type="http://schemas.openxmlformats.org/officeDocument/2006/relationships/slideLayout" Target="../slideLayouts/slideLayout246.xml"/><Relationship Id="rId61" Type="http://schemas.openxmlformats.org/officeDocument/2006/relationships/slideLayout" Target="../slideLayouts/slideLayout192.xml"/><Relationship Id="rId82" Type="http://schemas.openxmlformats.org/officeDocument/2006/relationships/slideLayout" Target="../slideLayouts/slideLayout213.xml"/><Relationship Id="rId19" Type="http://schemas.openxmlformats.org/officeDocument/2006/relationships/slideLayout" Target="../slideLayouts/slideLayout150.xml"/><Relationship Id="rId14" Type="http://schemas.openxmlformats.org/officeDocument/2006/relationships/slideLayout" Target="../slideLayouts/slideLayout145.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56" Type="http://schemas.openxmlformats.org/officeDocument/2006/relationships/slideLayout" Target="../slideLayouts/slideLayout187.xml"/><Relationship Id="rId77" Type="http://schemas.openxmlformats.org/officeDocument/2006/relationships/slideLayout" Target="../slideLayouts/slideLayout208.xml"/><Relationship Id="rId100" Type="http://schemas.openxmlformats.org/officeDocument/2006/relationships/slideLayout" Target="../slideLayouts/slideLayout231.xml"/><Relationship Id="rId105" Type="http://schemas.openxmlformats.org/officeDocument/2006/relationships/slideLayout" Target="../slideLayouts/slideLayout236.xml"/><Relationship Id="rId8" Type="http://schemas.openxmlformats.org/officeDocument/2006/relationships/slideLayout" Target="../slideLayouts/slideLayout139.xml"/><Relationship Id="rId51" Type="http://schemas.openxmlformats.org/officeDocument/2006/relationships/slideLayout" Target="../slideLayouts/slideLayout182.xml"/><Relationship Id="rId72" Type="http://schemas.openxmlformats.org/officeDocument/2006/relationships/slideLayout" Target="../slideLayouts/slideLayout203.xml"/><Relationship Id="rId93" Type="http://schemas.openxmlformats.org/officeDocument/2006/relationships/slideLayout" Target="../slideLayouts/slideLayout224.xml"/><Relationship Id="rId98" Type="http://schemas.openxmlformats.org/officeDocument/2006/relationships/slideLayout" Target="../slideLayouts/slideLayout229.xml"/><Relationship Id="rId121" Type="http://schemas.openxmlformats.org/officeDocument/2006/relationships/slideLayout" Target="../slideLayouts/slideLayout252.xml"/><Relationship Id="rId3" Type="http://schemas.openxmlformats.org/officeDocument/2006/relationships/slideLayout" Target="../slideLayouts/slideLayout134.xml"/><Relationship Id="rId25" Type="http://schemas.openxmlformats.org/officeDocument/2006/relationships/slideLayout" Target="../slideLayouts/slideLayout156.xml"/><Relationship Id="rId46" Type="http://schemas.openxmlformats.org/officeDocument/2006/relationships/slideLayout" Target="../slideLayouts/slideLayout177.xml"/><Relationship Id="rId67" Type="http://schemas.openxmlformats.org/officeDocument/2006/relationships/slideLayout" Target="../slideLayouts/slideLayout198.xml"/><Relationship Id="rId116" Type="http://schemas.openxmlformats.org/officeDocument/2006/relationships/slideLayout" Target="../slideLayouts/slideLayout247.xml"/><Relationship Id="rId20" Type="http://schemas.openxmlformats.org/officeDocument/2006/relationships/slideLayout" Target="../slideLayouts/slideLayout151.xml"/><Relationship Id="rId41" Type="http://schemas.openxmlformats.org/officeDocument/2006/relationships/slideLayout" Target="../slideLayouts/slideLayout172.xml"/><Relationship Id="rId62" Type="http://schemas.openxmlformats.org/officeDocument/2006/relationships/slideLayout" Target="../slideLayouts/slideLayout193.xml"/><Relationship Id="rId83" Type="http://schemas.openxmlformats.org/officeDocument/2006/relationships/slideLayout" Target="../slideLayouts/slideLayout214.xml"/><Relationship Id="rId88" Type="http://schemas.openxmlformats.org/officeDocument/2006/relationships/slideLayout" Target="../slideLayouts/slideLayout219.xml"/><Relationship Id="rId111" Type="http://schemas.openxmlformats.org/officeDocument/2006/relationships/slideLayout" Target="../slideLayouts/slideLayout242.xml"/><Relationship Id="rId15" Type="http://schemas.openxmlformats.org/officeDocument/2006/relationships/slideLayout" Target="../slideLayouts/slideLayout146.xml"/><Relationship Id="rId36" Type="http://schemas.openxmlformats.org/officeDocument/2006/relationships/slideLayout" Target="../slideLayouts/slideLayout167.xml"/><Relationship Id="rId57" Type="http://schemas.openxmlformats.org/officeDocument/2006/relationships/slideLayout" Target="../slideLayouts/slideLayout188.xml"/><Relationship Id="rId106" Type="http://schemas.openxmlformats.org/officeDocument/2006/relationships/slideLayout" Target="../slideLayouts/slideLayout237.xml"/><Relationship Id="rId10" Type="http://schemas.openxmlformats.org/officeDocument/2006/relationships/slideLayout" Target="../slideLayouts/slideLayout141.xml"/><Relationship Id="rId31" Type="http://schemas.openxmlformats.org/officeDocument/2006/relationships/slideLayout" Target="../slideLayouts/slideLayout162.xml"/><Relationship Id="rId52" Type="http://schemas.openxmlformats.org/officeDocument/2006/relationships/slideLayout" Target="../slideLayouts/slideLayout183.xml"/><Relationship Id="rId73" Type="http://schemas.openxmlformats.org/officeDocument/2006/relationships/slideLayout" Target="../slideLayouts/slideLayout204.xml"/><Relationship Id="rId78" Type="http://schemas.openxmlformats.org/officeDocument/2006/relationships/slideLayout" Target="../slideLayouts/slideLayout209.xml"/><Relationship Id="rId94" Type="http://schemas.openxmlformats.org/officeDocument/2006/relationships/slideLayout" Target="../slideLayouts/slideLayout225.xml"/><Relationship Id="rId99" Type="http://schemas.openxmlformats.org/officeDocument/2006/relationships/slideLayout" Target="../slideLayouts/slideLayout230.xml"/><Relationship Id="rId101" Type="http://schemas.openxmlformats.org/officeDocument/2006/relationships/slideLayout" Target="../slideLayouts/slideLayout232.xml"/><Relationship Id="rId1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76259" y="6248400"/>
            <a:ext cx="281941" cy="287087"/>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5" r:id="rId95"/>
    <p:sldLayoutId id="2147483746" r:id="rId96"/>
    <p:sldLayoutId id="2147483749" r:id="rId97"/>
    <p:sldLayoutId id="2147483750" r:id="rId98"/>
    <p:sldLayoutId id="2147483751" r:id="rId99"/>
    <p:sldLayoutId id="2147483752" r:id="rId100"/>
    <p:sldLayoutId id="2147483753" r:id="rId101"/>
    <p:sldLayoutId id="2147483754" r:id="rId102"/>
    <p:sldLayoutId id="2147483756" r:id="rId103"/>
    <p:sldLayoutId id="2147483757" r:id="rId104"/>
    <p:sldLayoutId id="2147483758" r:id="rId105"/>
    <p:sldLayoutId id="2147483759" r:id="rId106"/>
    <p:sldLayoutId id="2147483760" r:id="rId107"/>
    <p:sldLayoutId id="2147483761" r:id="rId108"/>
    <p:sldLayoutId id="2147483762" r:id="rId109"/>
    <p:sldLayoutId id="2147483763" r:id="rId110"/>
    <p:sldLayoutId id="2147483765" r:id="rId111"/>
    <p:sldLayoutId id="2147483766" r:id="rId112"/>
    <p:sldLayoutId id="2147483767" r:id="rId113"/>
    <p:sldLayoutId id="2147483768" r:id="rId114"/>
    <p:sldLayoutId id="2147483769" r:id="rId115"/>
    <p:sldLayoutId id="2147483770" r:id="rId116"/>
    <p:sldLayoutId id="2147483771" r:id="rId117"/>
    <p:sldLayoutId id="2147483772" r:id="rId118"/>
    <p:sldLayoutId id="2147483773" r:id="rId119"/>
    <p:sldLayoutId id="2147483774" r:id="rId120"/>
    <p:sldLayoutId id="2147483775" r:id="rId121"/>
    <p:sldLayoutId id="2147483776" r:id="rId122"/>
    <p:sldLayoutId id="2147483777" r:id="rId123"/>
    <p:sldLayoutId id="2147483778" r:id="rId124"/>
    <p:sldLayoutId id="2147483779" r:id="rId125"/>
    <p:sldLayoutId id="2147483780" r:id="rId126"/>
    <p:sldLayoutId id="2147483781" r:id="rId127"/>
    <p:sldLayoutId id="2147483782" r:id="rId128"/>
    <p:sldLayoutId id="2147483783" r:id="rId129"/>
    <p:sldLayoutId id="2147483784" r:id="rId130"/>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00690313"/>
      </p:ext>
    </p:extLst>
  </p:cSld>
  <p:clrMap bg1="lt1" tx1="dk1" bg2="lt2" tx2="dk2" accent1="accent1" accent2="accent2" accent3="accent3" accent4="accent4" accent5="accent5" accent6="accent6" hlink="hlink" folHlink="folHlink"/>
  <p:sldLayoutIdLst>
    <p:sldLayoutId id="2147483786"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76259" y="6248400"/>
            <a:ext cx="281941" cy="287087"/>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145905129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 id="2147483818" r:id="rId31"/>
    <p:sldLayoutId id="2147483819" r:id="rId32"/>
    <p:sldLayoutId id="2147483820" r:id="rId33"/>
    <p:sldLayoutId id="2147483821" r:id="rId34"/>
    <p:sldLayoutId id="2147483822" r:id="rId35"/>
    <p:sldLayoutId id="2147483823" r:id="rId36"/>
    <p:sldLayoutId id="2147483824" r:id="rId37"/>
    <p:sldLayoutId id="2147483825" r:id="rId38"/>
    <p:sldLayoutId id="2147483826" r:id="rId39"/>
    <p:sldLayoutId id="2147483827" r:id="rId40"/>
    <p:sldLayoutId id="2147483828" r:id="rId41"/>
    <p:sldLayoutId id="2147483829" r:id="rId42"/>
    <p:sldLayoutId id="2147483830" r:id="rId43"/>
    <p:sldLayoutId id="2147483831" r:id="rId44"/>
    <p:sldLayoutId id="2147483832" r:id="rId45"/>
    <p:sldLayoutId id="2147483833" r:id="rId46"/>
    <p:sldLayoutId id="2147483834" r:id="rId47"/>
    <p:sldLayoutId id="2147483835" r:id="rId48"/>
    <p:sldLayoutId id="2147483836" r:id="rId49"/>
    <p:sldLayoutId id="2147483837" r:id="rId50"/>
    <p:sldLayoutId id="2147483838" r:id="rId51"/>
    <p:sldLayoutId id="2147483839" r:id="rId52"/>
    <p:sldLayoutId id="2147483840" r:id="rId53"/>
    <p:sldLayoutId id="2147483841" r:id="rId54"/>
    <p:sldLayoutId id="2147483842" r:id="rId55"/>
    <p:sldLayoutId id="2147483843" r:id="rId56"/>
    <p:sldLayoutId id="2147483844" r:id="rId57"/>
    <p:sldLayoutId id="2147483845" r:id="rId58"/>
    <p:sldLayoutId id="2147483846" r:id="rId59"/>
    <p:sldLayoutId id="2147483847" r:id="rId60"/>
    <p:sldLayoutId id="2147483848" r:id="rId61"/>
    <p:sldLayoutId id="2147483849" r:id="rId62"/>
    <p:sldLayoutId id="2147483850" r:id="rId63"/>
    <p:sldLayoutId id="2147483851" r:id="rId64"/>
    <p:sldLayoutId id="2147483852" r:id="rId65"/>
    <p:sldLayoutId id="2147483853" r:id="rId66"/>
    <p:sldLayoutId id="2147483854" r:id="rId67"/>
    <p:sldLayoutId id="2147483855" r:id="rId68"/>
    <p:sldLayoutId id="2147483856" r:id="rId69"/>
    <p:sldLayoutId id="2147483857" r:id="rId70"/>
    <p:sldLayoutId id="2147483858" r:id="rId71"/>
    <p:sldLayoutId id="2147483859" r:id="rId72"/>
    <p:sldLayoutId id="2147483860" r:id="rId73"/>
    <p:sldLayoutId id="2147483861" r:id="rId74"/>
    <p:sldLayoutId id="2147483862" r:id="rId75"/>
    <p:sldLayoutId id="2147483863" r:id="rId76"/>
    <p:sldLayoutId id="2147483864" r:id="rId77"/>
    <p:sldLayoutId id="2147483865" r:id="rId78"/>
    <p:sldLayoutId id="2147483866" r:id="rId79"/>
    <p:sldLayoutId id="2147483867" r:id="rId80"/>
    <p:sldLayoutId id="2147483868" r:id="rId81"/>
    <p:sldLayoutId id="2147483869" r:id="rId82"/>
    <p:sldLayoutId id="2147483870" r:id="rId83"/>
    <p:sldLayoutId id="2147483871" r:id="rId84"/>
    <p:sldLayoutId id="2147483872" r:id="rId85"/>
    <p:sldLayoutId id="2147483873" r:id="rId86"/>
    <p:sldLayoutId id="2147483874" r:id="rId87"/>
    <p:sldLayoutId id="2147483875" r:id="rId88"/>
    <p:sldLayoutId id="2147483876" r:id="rId89"/>
    <p:sldLayoutId id="2147483877" r:id="rId90"/>
    <p:sldLayoutId id="2147483878" r:id="rId91"/>
    <p:sldLayoutId id="2147483879" r:id="rId92"/>
    <p:sldLayoutId id="2147483880" r:id="rId93"/>
    <p:sldLayoutId id="2147483881" r:id="rId94"/>
    <p:sldLayoutId id="2147483882" r:id="rId95"/>
    <p:sldLayoutId id="2147483883" r:id="rId96"/>
    <p:sldLayoutId id="2147483884" r:id="rId97"/>
    <p:sldLayoutId id="2147483885" r:id="rId98"/>
    <p:sldLayoutId id="2147483886" r:id="rId99"/>
    <p:sldLayoutId id="2147483887" r:id="rId100"/>
    <p:sldLayoutId id="2147483888" r:id="rId101"/>
    <p:sldLayoutId id="2147483889" r:id="rId102"/>
    <p:sldLayoutId id="2147483890" r:id="rId103"/>
    <p:sldLayoutId id="2147483891" r:id="rId104"/>
    <p:sldLayoutId id="2147483892" r:id="rId105"/>
    <p:sldLayoutId id="2147483893" r:id="rId106"/>
    <p:sldLayoutId id="2147483894" r:id="rId107"/>
    <p:sldLayoutId id="2147483895" r:id="rId108"/>
    <p:sldLayoutId id="2147483896" r:id="rId109"/>
    <p:sldLayoutId id="2147483897" r:id="rId110"/>
    <p:sldLayoutId id="2147483898" r:id="rId111"/>
    <p:sldLayoutId id="2147483899" r:id="rId112"/>
    <p:sldLayoutId id="2147483900" r:id="rId113"/>
    <p:sldLayoutId id="2147483901" r:id="rId114"/>
    <p:sldLayoutId id="2147483902" r:id="rId115"/>
    <p:sldLayoutId id="2147483903" r:id="rId116"/>
    <p:sldLayoutId id="2147483904" r:id="rId117"/>
    <p:sldLayoutId id="2147483905" r:id="rId118"/>
    <p:sldLayoutId id="2147483906" r:id="rId119"/>
    <p:sldLayoutId id="2147483907" r:id="rId120"/>
    <p:sldLayoutId id="2147483908" r:id="rId12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2" Type="http://schemas.openxmlformats.org/officeDocument/2006/relationships/image" Target="../media/image12.bmp"/><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5.xml"/><Relationship Id="rId5" Type="http://schemas.openxmlformats.org/officeDocument/2006/relationships/image" Target="../media/image10.jpe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bmp"/><Relationship Id="rId1" Type="http://schemas.openxmlformats.org/officeDocument/2006/relationships/slideLayout" Target="../slideLayouts/slideLayout76.xml"/><Relationship Id="rId5" Type="http://schemas.openxmlformats.org/officeDocument/2006/relationships/image" Target="../media/image15.jpe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2" Type="http://schemas.openxmlformats.org/officeDocument/2006/relationships/image" Target="../media/image12.bmp"/><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2" Type="http://schemas.openxmlformats.org/officeDocument/2006/relationships/image" Target="../media/image12.bmp"/><Relationship Id="rId1" Type="http://schemas.openxmlformats.org/officeDocument/2006/relationships/slideLayout" Target="../slideLayouts/slideLayout76.xml"/></Relationships>
</file>

<file path=ppt/slides/_rels/slide25.xml.rels><?xml version="1.0" encoding="UTF-8" standalone="yes"?>
<Relationships xmlns="http://schemas.openxmlformats.org/package/2006/relationships"><Relationship Id="rId2" Type="http://schemas.openxmlformats.org/officeDocument/2006/relationships/image" Target="../media/image12.bmp"/><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12.bmp"/><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7.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38.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8.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8.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32.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8.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8.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8.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8.xml"/></Relationships>
</file>

<file path=ppt/slides/_rels/slide4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6.jpeg"/><Relationship Id="rId1" Type="http://schemas.openxmlformats.org/officeDocument/2006/relationships/slideLayout" Target="../slideLayouts/slideLayout1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8.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8.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8.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8.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8.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8.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8.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8.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8.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8.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 name="Picture 1026" descr="Picture 1026"/>
          <p:cNvPicPr>
            <a:picLocks noChangeAspect="1"/>
          </p:cNvPicPr>
          <p:nvPr/>
        </p:nvPicPr>
        <p:blipFill>
          <a:blip r:embed="rId2"/>
          <a:stretch>
            <a:fillRect/>
          </a:stretch>
        </p:blipFill>
        <p:spPr>
          <a:xfrm>
            <a:off x="0" y="0"/>
            <a:ext cx="9144000" cy="6856414"/>
          </a:xfrm>
          <a:prstGeom prst="rect">
            <a:avLst/>
          </a:prstGeom>
          <a:ln w="12700">
            <a:miter lim="400000"/>
          </a:ln>
        </p:spPr>
      </p:pic>
      <p:sp>
        <p:nvSpPr>
          <p:cNvPr id="1557" name="Rectangle 1027"/>
          <p:cNvSpPr txBox="1">
            <a:spLocks noGrp="1"/>
          </p:cNvSpPr>
          <p:nvPr>
            <p:ph type="title" idx="4294967295"/>
          </p:nvPr>
        </p:nvSpPr>
        <p:spPr>
          <a:xfrm>
            <a:off x="-56852" y="260647"/>
            <a:ext cx="9144001" cy="1143001"/>
          </a:xfrm>
          <a:prstGeom prst="rect">
            <a:avLst/>
          </a:prstGeom>
        </p:spPr>
        <p:txBody>
          <a:bodyPr>
            <a:normAutofit fontScale="90000"/>
          </a:bodyPr>
          <a:lstStyle>
            <a:lvl1pPr rtl="1">
              <a:defRPr sz="6000">
                <a:solidFill>
                  <a:schemeClr val="accent3">
                    <a:lumOff val="44000"/>
                  </a:schemeClr>
                </a:solidFill>
                <a:effectLst>
                  <a:outerShdw blurRad="50800" dist="88900" dir="2700000" rotWithShape="0">
                    <a:srgbClr val="000000"/>
                  </a:outerShdw>
                </a:effectLst>
                <a:latin typeface="ＭＳ Ｐゴシック"/>
                <a:ea typeface="ＭＳ Ｐゴシック"/>
                <a:cs typeface="ＭＳ Ｐゴシック"/>
                <a:sym typeface="ＭＳ Ｐゴシック"/>
              </a:defRPr>
            </a:lvl1pPr>
          </a:lstStyle>
          <a:p>
            <a:pPr>
              <a:defRPr b="1">
                <a:latin typeface="Arial"/>
                <a:ea typeface="Arial"/>
                <a:cs typeface="Arial"/>
                <a:sym typeface="Arial"/>
              </a:defRPr>
            </a:pPr>
            <a:r>
              <a:rPr sz="7200" dirty="0" err="1">
                <a:latin typeface="Arial" panose="020B0604020202020204" pitchFamily="34" charset="0"/>
                <a:cs typeface="Arial" panose="020B0604020202020204" pitchFamily="34" charset="0"/>
                <a:sym typeface="ＭＳ Ｐゴシック"/>
              </a:rPr>
              <a:t>عودة</a:t>
            </a:r>
            <a:r>
              <a:rPr sz="7200" dirty="0">
                <a:latin typeface="Arial" panose="020B0604020202020204" pitchFamily="34" charset="0"/>
                <a:cs typeface="Arial" panose="020B0604020202020204" pitchFamily="34" charset="0"/>
                <a:sym typeface="ＭＳ Ｐゴシック"/>
              </a:rPr>
              <a:t> المسيح</a:t>
            </a:r>
          </a:p>
        </p:txBody>
      </p:sp>
      <p:grpSp>
        <p:nvGrpSpPr>
          <p:cNvPr id="1560" name="Rectangle 2"/>
          <p:cNvGrpSpPr/>
          <p:nvPr/>
        </p:nvGrpSpPr>
        <p:grpSpPr>
          <a:xfrm>
            <a:off x="-22325" y="5685401"/>
            <a:ext cx="9144001" cy="707884"/>
            <a:chOff x="0" y="-13542"/>
            <a:chExt cx="9144000" cy="707882"/>
          </a:xfrm>
        </p:grpSpPr>
        <p:sp>
          <p:nvSpPr>
            <p:cNvPr id="1558" name="Rectangle"/>
            <p:cNvSpPr/>
            <p:nvPr/>
          </p:nvSpPr>
          <p:spPr>
            <a:xfrm>
              <a:off x="0" y="-1"/>
              <a:ext cx="9144000" cy="680799"/>
            </a:xfrm>
            <a:prstGeom prst="rect">
              <a:avLst/>
            </a:prstGeom>
            <a:solidFill>
              <a:srgbClr val="000000"/>
            </a:solidFill>
            <a:ln w="12700" cap="flat">
              <a:noFill/>
              <a:miter lim="400000"/>
            </a:ln>
            <a:effectLst>
              <a:outerShdw blurRad="63500" dist="35921" dir="2700000" rotWithShape="0">
                <a:srgbClr val="000000">
                  <a:alpha val="74998"/>
                </a:srgbClr>
              </a:outerShdw>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b="1" i="1">
                  <a:solidFill>
                    <a:srgbClr val="8F8F8F">
                      <a:lumOff val="44000"/>
                    </a:srgbClr>
                  </a:solidFill>
                  <a:latin typeface="Arial"/>
                  <a:ea typeface="Arial"/>
                  <a:cs typeface="Arial"/>
                  <a:sym typeface="Arial"/>
                </a:defRPr>
              </a:pPr>
              <a:endParaRPr kumimoji="0" sz="3200" b="1" i="1"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1559" name="كريستولوجيا: شخص وعمل يسوع"/>
            <p:cNvSpPr txBox="1"/>
            <p:nvPr/>
          </p:nvSpPr>
          <p:spPr>
            <a:xfrm>
              <a:off x="45719" y="-13542"/>
              <a:ext cx="9052562" cy="7078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rtl="1">
                <a:defRPr sz="3200" b="1" i="1">
                  <a:solidFill>
                    <a:schemeClr val="accent3">
                      <a:lumOff val="44000"/>
                    </a:schemeClr>
                  </a:solidFill>
                  <a:latin typeface="Arial"/>
                  <a:ea typeface="Arial"/>
                  <a:cs typeface="Arial"/>
                  <a:sym typeface="Arial"/>
                </a:defRPr>
              </a:lvl1pPr>
            </a:lstStyle>
            <a:p>
              <a:pPr marL="0" marR="0" lvl="0" indent="0" algn="ctr" defTabSz="914400" rtl="1" eaLnBrk="1" fontAlgn="auto" latinLnBrk="0" hangingPunct="0">
                <a:lnSpc>
                  <a:spcPct val="100000"/>
                </a:lnSpc>
                <a:spcBef>
                  <a:spcPts val="0"/>
                </a:spcBef>
                <a:spcAft>
                  <a:spcPts val="0"/>
                </a:spcAft>
                <a:buClrTx/>
                <a:buSzTx/>
                <a:buFontTx/>
                <a:buNone/>
                <a:tabLst/>
                <a:defRPr/>
              </a:pPr>
              <a:r>
                <a:rPr kumimoji="0" sz="4000" b="1"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كريستولوجيا</a:t>
              </a:r>
              <a:r>
                <a:rPr kumimoji="0" sz="40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4000" b="1"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شخص</a:t>
              </a:r>
              <a:r>
                <a:rPr kumimoji="0" sz="40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sz="4000" b="1"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a:rPr>
                <a:t>وعمل</a:t>
              </a:r>
              <a:r>
                <a:rPr kumimoji="0" sz="40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يسوع</a:t>
              </a:r>
            </a:p>
          </p:txBody>
        </p:sp>
      </p:grpSp>
      <p:grpSp>
        <p:nvGrpSpPr>
          <p:cNvPr id="1563" name="Rectangle 3"/>
          <p:cNvGrpSpPr/>
          <p:nvPr/>
        </p:nvGrpSpPr>
        <p:grpSpPr>
          <a:xfrm>
            <a:off x="-36514" y="6381326"/>
            <a:ext cx="9180516" cy="476675"/>
            <a:chOff x="-1" y="-1"/>
            <a:chExt cx="9180514" cy="476674"/>
          </a:xfrm>
        </p:grpSpPr>
        <p:sp>
          <p:nvSpPr>
            <p:cNvPr id="1561" name="Rectangle"/>
            <p:cNvSpPr/>
            <p:nvPr/>
          </p:nvSpPr>
          <p:spPr>
            <a:xfrm>
              <a:off x="-1" y="-1"/>
              <a:ext cx="9180514" cy="476674"/>
            </a:xfrm>
            <a:prstGeom prst="rect">
              <a:avLst/>
            </a:prstGeom>
            <a:solidFill>
              <a:srgbClr val="000514"/>
            </a:solidFill>
            <a:ln w="12700" cap="flat">
              <a:noFill/>
              <a:miter lim="400000"/>
            </a:ln>
            <a:effectLst>
              <a:outerShdw blurRad="63500" dist="35921" dir="2700000" rotWithShape="0">
                <a:srgbClr val="000514">
                  <a:alpha val="74998"/>
                </a:srgbClr>
              </a:outerShdw>
            </a:effectLst>
          </p:spPr>
          <p:txBody>
            <a:bodyPr wrap="square" lIns="45719" tIns="45719" rIns="45719" bIns="45719" numCol="1" anchor="ctr">
              <a:noAutofit/>
            </a:bodyPr>
            <a:lstStyle/>
            <a:p>
              <a:pPr marL="0" marR="0" lvl="0" indent="0" algn="ctr" defTabSz="457200" rtl="0" eaLnBrk="1" fontAlgn="auto" latinLnBrk="0" hangingPunct="0">
                <a:lnSpc>
                  <a:spcPct val="100000"/>
                </a:lnSpc>
                <a:spcBef>
                  <a:spcPts val="50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1562" name="د. ريك جريفيث•   الهيئة الانجيلية الثقافية- الأردن• BibleStudyDownloads.org"/>
            <p:cNvSpPr txBox="1"/>
            <p:nvPr/>
          </p:nvSpPr>
          <p:spPr>
            <a:xfrm>
              <a:off x="45719" y="38283"/>
              <a:ext cx="9089074" cy="4001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457200" rtl="1" eaLnBrk="1" fontAlgn="auto" latinLnBrk="0" hangingPunct="0">
                <a:lnSpc>
                  <a:spcPct val="100000"/>
                </a:lnSpc>
                <a:spcBef>
                  <a:spcPts val="400"/>
                </a:spcBef>
                <a:spcAft>
                  <a:spcPts val="0"/>
                </a:spcAft>
                <a:buClrTx/>
                <a:buSzTx/>
                <a:buFontTx/>
                <a:buNone/>
                <a:tabLst/>
                <a:defRPr sz="2000" b="1">
                  <a:solidFill>
                    <a:srgbClr val="8F8F8F">
                      <a:lumOff val="44000"/>
                    </a:srgbClr>
                  </a:solidFill>
                  <a:effectLst>
                    <a:outerShdw blurRad="38100" dist="38100" dir="2700000" rotWithShape="0">
                      <a:srgbClr val="000000"/>
                    </a:outerShdw>
                  </a:effectLst>
                  <a:latin typeface="Arial"/>
                  <a:ea typeface="Arial"/>
                  <a:cs typeface="Arial"/>
                  <a:sym typeface="Arial"/>
                </a:defRPr>
              </a:pPr>
              <a:r>
                <a:rPr kumimoji="0" sz="20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د. ريك جريفيث</a:t>
              </a:r>
              <a:r>
                <a:rPr kumimoji="0" lang="en-US" sz="20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i="0"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الهيئة</a:t>
              </a:r>
              <a:r>
                <a:rPr kumimoji="0" sz="20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i="0"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الانجيلية</a:t>
              </a:r>
              <a:r>
                <a:rPr kumimoji="0" sz="20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i="0"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الثقافية</a:t>
              </a:r>
              <a:r>
                <a:rPr kumimoji="0" sz="20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i="0"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الأردنBibleStudyDownloads.org</a:t>
              </a:r>
              <a:r>
                <a:rPr kumimoji="0" lang="en-US" sz="20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  </a:t>
              </a:r>
              <a:endParaRPr kumimoji="0" sz="20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2" name="Picture 3" descr="Picture 3"/>
          <p:cNvPicPr>
            <a:picLocks noChangeAspect="1"/>
          </p:cNvPicPr>
          <p:nvPr/>
        </p:nvPicPr>
        <p:blipFill>
          <a:blip r:embed="rId2"/>
          <a:stretch>
            <a:fillRect/>
          </a:stretch>
        </p:blipFill>
        <p:spPr>
          <a:xfrm>
            <a:off x="0" y="695325"/>
            <a:ext cx="9144000" cy="6162675"/>
          </a:xfrm>
          <a:prstGeom prst="rect">
            <a:avLst/>
          </a:prstGeom>
          <a:ln w="12700">
            <a:miter lim="400000"/>
          </a:ln>
        </p:spPr>
      </p:pic>
      <p:grpSp>
        <p:nvGrpSpPr>
          <p:cNvPr id="1645" name="Group 20"/>
          <p:cNvGrpSpPr/>
          <p:nvPr/>
        </p:nvGrpSpPr>
        <p:grpSpPr>
          <a:xfrm>
            <a:off x="3059113" y="2349500"/>
            <a:ext cx="2665412" cy="2663825"/>
            <a:chOff x="0" y="0"/>
            <a:chExt cx="2665411" cy="2663825"/>
          </a:xfrm>
        </p:grpSpPr>
        <p:sp>
          <p:nvSpPr>
            <p:cNvPr id="1643" name="Oval Callout 2"/>
            <p:cNvSpPr/>
            <p:nvPr/>
          </p:nvSpPr>
          <p:spPr>
            <a:xfrm>
              <a:off x="0" y="0"/>
              <a:ext cx="2665412" cy="2663825"/>
            </a:xfrm>
            <a:prstGeom prst="wedgeEllipseCallout">
              <a:avLst>
                <a:gd name="adj1" fmla="val 107778"/>
                <a:gd name="adj2" fmla="val 57255"/>
              </a:avLst>
            </a:prstGeom>
            <a:solidFill>
              <a:srgbClr val="FF0000"/>
            </a:solidFill>
            <a:ln w="12700" cap="flat">
              <a:noFill/>
              <a:miter lim="400000"/>
            </a:ln>
            <a:effectLst/>
          </p:spPr>
          <p:txBody>
            <a:bodyPr wrap="square" lIns="45719" tIns="45719" rIns="45719" bIns="45719" numCol="1" anchor="t">
              <a:noAutofit/>
            </a:bodyPr>
            <a:lstStyle/>
            <a:p>
              <a:pPr>
                <a:defRPr>
                  <a:latin typeface="Comic Sans MS"/>
                  <a:ea typeface="Comic Sans MS"/>
                  <a:cs typeface="Comic Sans MS"/>
                  <a:sym typeface="Comic Sans MS"/>
                </a:defRPr>
              </a:pPr>
              <a:endParaRPr/>
            </a:p>
          </p:txBody>
        </p:sp>
        <p:sp>
          <p:nvSpPr>
            <p:cNvPr id="1644" name="TextBox 26"/>
            <p:cNvSpPr txBox="1"/>
            <p:nvPr/>
          </p:nvSpPr>
          <p:spPr>
            <a:xfrm>
              <a:off x="190182" y="360363"/>
              <a:ext cx="2358074" cy="18594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pPr>
              <a:r>
                <a:t>Christ:</a:t>
              </a:r>
              <a:br/>
              <a:endParaRPr/>
            </a:p>
            <a:p>
              <a:pPr algn="ct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pPr>
              <a:r>
                <a:t>Holy and true, holds the key of David</a:t>
              </a:r>
            </a:p>
          </p:txBody>
        </p:sp>
      </p:grpSp>
      <p:grpSp>
        <p:nvGrpSpPr>
          <p:cNvPr id="1648" name="Group 6"/>
          <p:cNvGrpSpPr/>
          <p:nvPr/>
        </p:nvGrpSpPr>
        <p:grpSpPr>
          <a:xfrm>
            <a:off x="2958782" y="2276474"/>
            <a:ext cx="2862899" cy="2808290"/>
            <a:chOff x="0" y="0"/>
            <a:chExt cx="2862897" cy="2808288"/>
          </a:xfrm>
        </p:grpSpPr>
        <p:sp>
          <p:nvSpPr>
            <p:cNvPr id="1646" name="Oval 23"/>
            <p:cNvSpPr/>
            <p:nvPr/>
          </p:nvSpPr>
          <p:spPr>
            <a:xfrm>
              <a:off x="29932" y="0"/>
              <a:ext cx="2799172" cy="2808289"/>
            </a:xfrm>
            <a:prstGeom prst="ellipse">
              <a:avLst/>
            </a:prstGeom>
            <a:solidFill>
              <a:srgbClr val="008000"/>
            </a:solidFill>
            <a:ln w="9525" cap="flat">
              <a:solidFill>
                <a:srgbClr val="000000"/>
              </a:solidFill>
              <a:prstDash val="solid"/>
              <a:round/>
              <a:tailEnd type="stealth" w="med" len="med"/>
            </a:ln>
            <a:effectLst/>
          </p:spPr>
          <p:txBody>
            <a:bodyPr wrap="square" lIns="45719" tIns="45719" rIns="45719" bIns="45719" numCol="1" anchor="t">
              <a:noAutofit/>
            </a:bodyPr>
            <a:lstStyle/>
            <a:p>
              <a:pPr>
                <a:defRPr>
                  <a:latin typeface="Comic Sans MS"/>
                  <a:ea typeface="Comic Sans MS"/>
                  <a:cs typeface="Comic Sans MS"/>
                  <a:sym typeface="Comic Sans MS"/>
                </a:defRPr>
              </a:pPr>
              <a:endParaRPr/>
            </a:p>
          </p:txBody>
        </p:sp>
        <p:sp>
          <p:nvSpPr>
            <p:cNvPr id="1647" name="TextBox 24"/>
            <p:cNvSpPr txBox="1"/>
            <p:nvPr/>
          </p:nvSpPr>
          <p:spPr>
            <a:xfrm>
              <a:off x="0" y="74612"/>
              <a:ext cx="2862898" cy="22150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pPr>
              <a:r>
                <a:t>Commendation:</a:t>
              </a:r>
            </a:p>
            <a:p>
              <a:pPr algn="ct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pPr>
              <a:r>
                <a:t>Deeds, keeps Christ's word and does not deny His name, endures patiently</a:t>
              </a:r>
            </a:p>
          </p:txBody>
        </p:sp>
      </p:grpSp>
      <p:grpSp>
        <p:nvGrpSpPr>
          <p:cNvPr id="1651" name="Group 8"/>
          <p:cNvGrpSpPr/>
          <p:nvPr/>
        </p:nvGrpSpPr>
        <p:grpSpPr>
          <a:xfrm>
            <a:off x="2555875" y="1844675"/>
            <a:ext cx="3671888" cy="3671888"/>
            <a:chOff x="0" y="0"/>
            <a:chExt cx="3671887" cy="3671887"/>
          </a:xfrm>
        </p:grpSpPr>
        <p:sp>
          <p:nvSpPr>
            <p:cNvPr id="1649" name="Oval 21"/>
            <p:cNvSpPr/>
            <p:nvPr/>
          </p:nvSpPr>
          <p:spPr>
            <a:xfrm>
              <a:off x="0" y="0"/>
              <a:ext cx="3671888" cy="3671888"/>
            </a:xfrm>
            <a:prstGeom prst="ellipse">
              <a:avLst/>
            </a:prstGeom>
            <a:solidFill>
              <a:srgbClr val="000000"/>
            </a:solidFill>
            <a:ln w="9525" cap="flat">
              <a:solidFill>
                <a:srgbClr val="000000"/>
              </a:solidFill>
              <a:prstDash val="solid"/>
              <a:round/>
              <a:tailEnd type="stealth" w="med" len="med"/>
            </a:ln>
            <a:effectLst/>
          </p:spPr>
          <p:txBody>
            <a:bodyPr wrap="square" lIns="45719" tIns="45719" rIns="45719" bIns="45719" numCol="1" anchor="t">
              <a:noAutofit/>
            </a:bodyPr>
            <a:lstStyle/>
            <a:p>
              <a:pPr>
                <a:defRPr>
                  <a:latin typeface="Comic Sans MS"/>
                  <a:ea typeface="Comic Sans MS"/>
                  <a:cs typeface="Comic Sans MS"/>
                  <a:sym typeface="Comic Sans MS"/>
                </a:defRPr>
              </a:pPr>
              <a:endParaRPr/>
            </a:p>
          </p:txBody>
        </p:sp>
        <p:sp>
          <p:nvSpPr>
            <p:cNvPr id="1650" name="TextBox 22"/>
            <p:cNvSpPr txBox="1"/>
            <p:nvPr/>
          </p:nvSpPr>
          <p:spPr>
            <a:xfrm>
              <a:off x="895033" y="33338"/>
              <a:ext cx="1881822" cy="11482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pPr>
              <a:r>
                <a:t>Rebuke</a:t>
              </a:r>
            </a:p>
            <a:p>
              <a:pPr algn="ct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pPr>
              <a:endParaRPr/>
            </a:p>
            <a:p>
              <a:pPr algn="ct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pPr>
              <a:r>
                <a:t>None!</a:t>
              </a:r>
            </a:p>
          </p:txBody>
        </p:sp>
      </p:grpSp>
      <p:grpSp>
        <p:nvGrpSpPr>
          <p:cNvPr id="1654" name="Group 10"/>
          <p:cNvGrpSpPr/>
          <p:nvPr/>
        </p:nvGrpSpPr>
        <p:grpSpPr>
          <a:xfrm>
            <a:off x="2060574" y="1349374"/>
            <a:ext cx="4672016" cy="4600578"/>
            <a:chOff x="0" y="0"/>
            <a:chExt cx="4672014" cy="4600576"/>
          </a:xfrm>
        </p:grpSpPr>
        <p:sp>
          <p:nvSpPr>
            <p:cNvPr id="1652" name="Oval 16"/>
            <p:cNvSpPr/>
            <p:nvPr/>
          </p:nvSpPr>
          <p:spPr>
            <a:xfrm>
              <a:off x="-1" y="-1"/>
              <a:ext cx="4672016" cy="4600578"/>
            </a:xfrm>
            <a:prstGeom prst="ellipse">
              <a:avLst/>
            </a:prstGeom>
            <a:solidFill>
              <a:srgbClr val="F79646"/>
            </a:solidFill>
            <a:ln w="9525" cap="flat">
              <a:solidFill>
                <a:srgbClr val="000000"/>
              </a:solidFill>
              <a:prstDash val="solid"/>
              <a:round/>
              <a:tailEnd type="stealth" w="med" len="med"/>
            </a:ln>
            <a:effectLst/>
          </p:spPr>
          <p:txBody>
            <a:bodyPr wrap="square" lIns="45719" tIns="45719" rIns="45719" bIns="45719" numCol="1" anchor="t">
              <a:noAutofit/>
            </a:bodyPr>
            <a:lstStyle/>
            <a:p>
              <a:pPr>
                <a:defRPr>
                  <a:latin typeface="Comic Sans MS"/>
                  <a:ea typeface="Comic Sans MS"/>
                  <a:cs typeface="Comic Sans MS"/>
                  <a:sym typeface="Comic Sans MS"/>
                </a:defRPr>
              </a:pPr>
              <a:endParaRPr/>
            </a:p>
          </p:txBody>
        </p:sp>
        <p:sp>
          <p:nvSpPr>
            <p:cNvPr id="1653" name="TextBox 18"/>
            <p:cNvSpPr txBox="1"/>
            <p:nvPr/>
          </p:nvSpPr>
          <p:spPr>
            <a:xfrm>
              <a:off x="1045844" y="63500"/>
              <a:ext cx="2572385" cy="15038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b="1">
                  <a:effectLst>
                    <a:outerShdw blurRad="38100" dist="38100" dir="2700000" rotWithShape="0">
                      <a:srgbClr val="000000">
                        <a:alpha val="43137"/>
                      </a:srgbClr>
                    </a:outerShdw>
                  </a:effectLst>
                  <a:latin typeface="Arial"/>
                  <a:ea typeface="Arial"/>
                  <a:cs typeface="Arial"/>
                  <a:sym typeface="Arial"/>
                </a:defRPr>
              </a:pPr>
              <a:r>
                <a:t>Exhortation</a:t>
              </a:r>
            </a:p>
            <a:p>
              <a:pPr algn="ctr">
                <a:defRPr b="1">
                  <a:effectLst>
                    <a:outerShdw blurRad="38100" dist="38100" dir="2700000" rotWithShape="0">
                      <a:srgbClr val="000000">
                        <a:alpha val="43137"/>
                      </a:srgbClr>
                    </a:outerShdw>
                  </a:effectLst>
                  <a:latin typeface="Arial"/>
                  <a:ea typeface="Arial"/>
                  <a:cs typeface="Arial"/>
                  <a:sym typeface="Arial"/>
                </a:defRPr>
              </a:pPr>
              <a:endParaRPr/>
            </a:p>
            <a:p>
              <a:pPr algn="ctr">
                <a:defRPr b="1">
                  <a:effectLst>
                    <a:outerShdw blurRad="38100" dist="38100" dir="2700000" rotWithShape="0">
                      <a:srgbClr val="000000">
                        <a:alpha val="43137"/>
                      </a:srgbClr>
                    </a:outerShdw>
                  </a:effectLst>
                  <a:latin typeface="Arial"/>
                  <a:ea typeface="Arial"/>
                  <a:cs typeface="Arial"/>
                  <a:sym typeface="Arial"/>
                </a:defRPr>
              </a:pPr>
              <a:r>
                <a:t>Hold on to what you have</a:t>
              </a:r>
            </a:p>
          </p:txBody>
        </p:sp>
      </p:grpSp>
      <p:grpSp>
        <p:nvGrpSpPr>
          <p:cNvPr id="1657" name="Group 27"/>
          <p:cNvGrpSpPr/>
          <p:nvPr/>
        </p:nvGrpSpPr>
        <p:grpSpPr>
          <a:xfrm>
            <a:off x="1604960" y="836611"/>
            <a:ext cx="5688017" cy="5688014"/>
            <a:chOff x="-1" y="-1"/>
            <a:chExt cx="5688015" cy="5688013"/>
          </a:xfrm>
        </p:grpSpPr>
        <p:sp>
          <p:nvSpPr>
            <p:cNvPr id="1655" name="Oval 4"/>
            <p:cNvSpPr/>
            <p:nvPr/>
          </p:nvSpPr>
          <p:spPr>
            <a:xfrm>
              <a:off x="-1" y="-1"/>
              <a:ext cx="5688015" cy="5688013"/>
            </a:xfrm>
            <a:prstGeom prst="ellipse">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a:defRPr>
                  <a:latin typeface="Comic Sans MS"/>
                  <a:ea typeface="Comic Sans MS"/>
                  <a:cs typeface="Comic Sans MS"/>
                  <a:sym typeface="Comic Sans MS"/>
                </a:defRPr>
              </a:pPr>
              <a:endParaRPr/>
            </a:p>
          </p:txBody>
        </p:sp>
        <p:sp>
          <p:nvSpPr>
            <p:cNvPr id="1656" name="TextBox 29"/>
            <p:cNvSpPr txBox="1"/>
            <p:nvPr/>
          </p:nvSpPr>
          <p:spPr>
            <a:xfrm>
              <a:off x="477519" y="-1"/>
              <a:ext cx="4732974" cy="15696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b="1">
                  <a:effectLst>
                    <a:outerShdw blurRad="38100" dist="38100" dir="2700000" rotWithShape="0">
                      <a:srgbClr val="000000">
                        <a:alpha val="43137"/>
                      </a:srgbClr>
                    </a:outerShdw>
                  </a:effectLst>
                  <a:latin typeface="Arial"/>
                  <a:ea typeface="Arial"/>
                  <a:cs typeface="Arial"/>
                  <a:sym typeface="Arial"/>
                </a:defRPr>
              </a:pPr>
              <a:r>
                <a:rPr lang="ar-JO" dirty="0"/>
                <a:t>التحذير</a:t>
              </a:r>
              <a:endParaRPr dirty="0"/>
            </a:p>
            <a:p>
              <a:pPr algn="ctr">
                <a:defRPr b="1">
                  <a:effectLst>
                    <a:outerShdw blurRad="38100" dist="38100" dir="2700000" rotWithShape="0">
                      <a:srgbClr val="000000">
                        <a:alpha val="43137"/>
                      </a:srgbClr>
                    </a:outerShdw>
                  </a:effectLst>
                  <a:latin typeface="Arial"/>
                  <a:ea typeface="Arial"/>
                  <a:cs typeface="Arial"/>
                  <a:sym typeface="Arial"/>
                </a:defRPr>
              </a:pPr>
              <a:endParaRPr dirty="0"/>
            </a:p>
            <a:p>
              <a:pPr algn="ctr">
                <a:defRPr b="1">
                  <a:effectLst>
                    <a:outerShdw blurRad="38100" dist="38100" dir="2700000" rotWithShape="0">
                      <a:srgbClr val="000000">
                        <a:alpha val="43137"/>
                      </a:srgbClr>
                    </a:outerShdw>
                  </a:effectLst>
                  <a:latin typeface="Arial"/>
                  <a:ea typeface="Arial"/>
                  <a:cs typeface="Arial"/>
                  <a:sym typeface="Arial"/>
                </a:defRPr>
              </a:pPr>
              <a:endParaRPr dirty="0"/>
            </a:p>
            <a:p>
              <a:pPr algn="ctr">
                <a:defRPr b="1">
                  <a:effectLst>
                    <a:outerShdw blurRad="38100" dist="38100" dir="2700000" rotWithShape="0">
                      <a:srgbClr val="000000">
                        <a:alpha val="43137"/>
                      </a:srgbClr>
                    </a:outerShdw>
                  </a:effectLst>
                  <a:latin typeface="Arial"/>
                  <a:ea typeface="Arial"/>
                  <a:cs typeface="Arial"/>
                  <a:sym typeface="Arial"/>
                </a:defRPr>
              </a:pPr>
              <a:r>
                <a:rPr lang="ar-SA" dirty="0"/>
                <a:t>لا أحد</a:t>
              </a:r>
              <a:endParaRPr dirty="0"/>
            </a:p>
          </p:txBody>
        </p:sp>
      </p:grpSp>
      <p:sp>
        <p:nvSpPr>
          <p:cNvPr id="1658" name="Title 1"/>
          <p:cNvSpPr txBox="1">
            <a:spLocks noGrp="1"/>
          </p:cNvSpPr>
          <p:nvPr>
            <p:ph type="title"/>
          </p:nvPr>
        </p:nvSpPr>
        <p:spPr>
          <a:xfrm>
            <a:off x="-31751" y="-26989"/>
            <a:ext cx="9212265" cy="719140"/>
          </a:xfrm>
          <a:prstGeom prst="rect">
            <a:avLst/>
          </a:prstGeom>
        </p:spPr>
        <p:txBody>
          <a:bodyPr/>
          <a:lstStyle>
            <a:lvl1pPr>
              <a:defRPr sz="3900"/>
            </a:lvl1pPr>
          </a:lstStyle>
          <a:p>
            <a:r>
              <a:rPr lang="ar-JO" dirty="0"/>
              <a:t>فيلادلفيا (رؤ 3: 7- 13)</a:t>
            </a:r>
            <a:endParaRPr dirty="0"/>
          </a:p>
        </p:txBody>
      </p:sp>
      <p:sp>
        <p:nvSpPr>
          <p:cNvPr id="1659" name="TextBox 7"/>
          <p:cNvSpPr txBox="1"/>
          <p:nvPr/>
        </p:nvSpPr>
        <p:spPr>
          <a:xfrm>
            <a:off x="153669" y="5013325"/>
            <a:ext cx="179451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r>
              <a:rPr lang="ar-JO" dirty="0"/>
              <a:t>أفسس</a:t>
            </a:r>
            <a:endParaRPr dirty="0"/>
          </a:p>
        </p:txBody>
      </p:sp>
      <p:sp>
        <p:nvSpPr>
          <p:cNvPr id="1660" name="TextBox 9"/>
          <p:cNvSpPr txBox="1"/>
          <p:nvPr/>
        </p:nvSpPr>
        <p:spPr>
          <a:xfrm>
            <a:off x="3538219" y="6423025"/>
            <a:ext cx="179451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r>
              <a:rPr lang="ar-JO" dirty="0"/>
              <a:t>لاودكية</a:t>
            </a:r>
            <a:endParaRPr dirty="0"/>
          </a:p>
        </p:txBody>
      </p:sp>
      <p:sp>
        <p:nvSpPr>
          <p:cNvPr id="1661" name="TextBox 11"/>
          <p:cNvSpPr txBox="1"/>
          <p:nvPr/>
        </p:nvSpPr>
        <p:spPr>
          <a:xfrm>
            <a:off x="6906894" y="5127625"/>
            <a:ext cx="208343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FFFF00"/>
                </a:solidFill>
                <a:effectLst>
                  <a:outerShdw blurRad="38100" dist="38100" dir="2700000" rotWithShape="0">
                    <a:srgbClr val="000000">
                      <a:alpha val="43137"/>
                    </a:srgbClr>
                  </a:outerShdw>
                </a:effectLst>
                <a:latin typeface="Arial"/>
                <a:ea typeface="Arial"/>
                <a:cs typeface="Arial"/>
                <a:sym typeface="Arial"/>
              </a:defRPr>
            </a:lvl1pPr>
          </a:lstStyle>
          <a:p>
            <a:r>
              <a:rPr lang="ar-JO" dirty="0"/>
              <a:t>فيلادلفيا</a:t>
            </a:r>
            <a:endParaRPr dirty="0"/>
          </a:p>
        </p:txBody>
      </p:sp>
      <p:sp>
        <p:nvSpPr>
          <p:cNvPr id="1662" name="TextBox 13"/>
          <p:cNvSpPr txBox="1"/>
          <p:nvPr/>
        </p:nvSpPr>
        <p:spPr>
          <a:xfrm>
            <a:off x="7338694" y="2895600"/>
            <a:ext cx="158020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r>
              <a:rPr lang="ar-JO" dirty="0"/>
              <a:t>ساردس</a:t>
            </a:r>
            <a:endParaRPr dirty="0"/>
          </a:p>
        </p:txBody>
      </p:sp>
      <p:sp>
        <p:nvSpPr>
          <p:cNvPr id="1663" name="TextBox 15"/>
          <p:cNvSpPr txBox="1"/>
          <p:nvPr/>
        </p:nvSpPr>
        <p:spPr>
          <a:xfrm>
            <a:off x="5827394" y="836612"/>
            <a:ext cx="186753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r>
              <a:rPr lang="ar-JO" dirty="0"/>
              <a:t>ثياتيرا</a:t>
            </a:r>
            <a:endParaRPr dirty="0"/>
          </a:p>
        </p:txBody>
      </p:sp>
      <p:sp>
        <p:nvSpPr>
          <p:cNvPr id="1664" name="TextBox 17"/>
          <p:cNvSpPr txBox="1"/>
          <p:nvPr/>
        </p:nvSpPr>
        <p:spPr>
          <a:xfrm>
            <a:off x="1017269" y="908050"/>
            <a:ext cx="179610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r>
              <a:rPr lang="ar-JO" dirty="0"/>
              <a:t>برغامس</a:t>
            </a:r>
            <a:endParaRPr dirty="0"/>
          </a:p>
        </p:txBody>
      </p:sp>
      <p:sp>
        <p:nvSpPr>
          <p:cNvPr id="1665" name="TextBox 19"/>
          <p:cNvSpPr txBox="1"/>
          <p:nvPr/>
        </p:nvSpPr>
        <p:spPr>
          <a:xfrm>
            <a:off x="45719" y="2924175"/>
            <a:ext cx="138493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r>
              <a:rPr lang="ar-JO" dirty="0"/>
              <a:t>سميرنا</a:t>
            </a:r>
            <a:endParaRPr dirty="0"/>
          </a:p>
        </p:txBody>
      </p:sp>
      <p:grpSp>
        <p:nvGrpSpPr>
          <p:cNvPr id="1668" name="Group 12"/>
          <p:cNvGrpSpPr/>
          <p:nvPr/>
        </p:nvGrpSpPr>
        <p:grpSpPr>
          <a:xfrm>
            <a:off x="1389800" y="686582"/>
            <a:ext cx="5948894" cy="5906030"/>
            <a:chOff x="-155474" y="-2066375"/>
            <a:chExt cx="6696076" cy="6694488"/>
          </a:xfrm>
        </p:grpSpPr>
        <p:sp>
          <p:nvSpPr>
            <p:cNvPr id="1666" name="Oval 4"/>
            <p:cNvSpPr/>
            <p:nvPr/>
          </p:nvSpPr>
          <p:spPr>
            <a:xfrm>
              <a:off x="-155474" y="-2066375"/>
              <a:ext cx="6696076" cy="6694488"/>
            </a:xfrm>
            <a:prstGeom prst="ellipse">
              <a:avLst/>
            </a:prstGeom>
            <a:solidFill>
              <a:srgbClr val="660066"/>
            </a:solidFill>
            <a:ln w="9525" cap="flat">
              <a:solidFill>
                <a:srgbClr val="000000"/>
              </a:solidFill>
              <a:prstDash val="solid"/>
              <a:round/>
              <a:tailEnd type="stealth" w="med" len="med"/>
            </a:ln>
            <a:effectLst/>
          </p:spPr>
          <p:txBody>
            <a:bodyPr wrap="square" lIns="45719" tIns="45719" rIns="45719" bIns="45719" numCol="1" anchor="t">
              <a:noAutofit/>
            </a:bodyPr>
            <a:lstStyle/>
            <a:p>
              <a:pPr>
                <a:defRPr>
                  <a:latin typeface="Comic Sans MS"/>
                  <a:ea typeface="Comic Sans MS"/>
                  <a:cs typeface="Comic Sans MS"/>
                  <a:sym typeface="Comic Sans MS"/>
                </a:defRPr>
              </a:pPr>
              <a:endParaRPr/>
            </a:p>
          </p:txBody>
        </p:sp>
        <p:sp>
          <p:nvSpPr>
            <p:cNvPr id="1667" name="TextBox 14"/>
            <p:cNvSpPr txBox="1"/>
            <p:nvPr/>
          </p:nvSpPr>
          <p:spPr>
            <a:xfrm>
              <a:off x="944244" y="0"/>
              <a:ext cx="4807587" cy="34163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3600"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pPr>
              <a:r>
                <a:rPr lang="ar-JO" dirty="0"/>
                <a:t>الوعد</a:t>
              </a:r>
            </a:p>
            <a:p>
              <a:pPr algn="ctr">
                <a:defRPr sz="3600"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pPr>
              <a:endParaRPr lang="ar-JO" dirty="0"/>
            </a:p>
            <a:p>
              <a:pPr algn="ctr">
                <a:defRPr sz="3600"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pPr>
              <a:r>
                <a:rPr lang="ar-JO" dirty="0"/>
                <a:t>وعد المسيح</a:t>
              </a:r>
            </a:p>
            <a:p>
              <a:pPr algn="ctr">
                <a:defRPr sz="3600"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pPr>
              <a:r>
                <a:rPr lang="ar-JO" dirty="0"/>
                <a:t>مؤمني فيلادلفيا</a:t>
              </a:r>
            </a:p>
            <a:p>
              <a:pPr algn="ctr">
                <a:defRPr sz="3600"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pPr>
              <a:r>
                <a:rPr lang="ar-JO" dirty="0"/>
                <a:t>بفوائد لمثابرتهم</a:t>
              </a:r>
            </a:p>
            <a:p>
              <a:pPr algn="ctr">
                <a:defRPr sz="3600"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pPr>
              <a:r>
                <a:rPr lang="ar-JO" dirty="0"/>
                <a:t>(3: 9- 13)</a:t>
              </a:r>
              <a:endParaRPr dirty="0"/>
            </a:p>
          </p:txBody>
        </p:sp>
      </p:grpSp>
      <p:sp>
        <p:nvSpPr>
          <p:cNvPr id="1669" name="Text Box 37"/>
          <p:cNvSpPr txBox="1"/>
          <p:nvPr/>
        </p:nvSpPr>
        <p:spPr>
          <a:xfrm>
            <a:off x="8538748" y="44449"/>
            <a:ext cx="445331" cy="439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a:defRPr b="1">
                <a:solidFill>
                  <a:schemeClr val="accent3">
                    <a:lumOff val="44000"/>
                  </a:schemeClr>
                </a:solidFill>
                <a:latin typeface="Arial"/>
                <a:ea typeface="Arial"/>
                <a:cs typeface="Arial"/>
                <a:sym typeface="Arial"/>
              </a:defRPr>
            </a:lvl1pPr>
          </a:lstStyle>
          <a:p>
            <a:r>
              <a:t>57</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668"/>
                                        </p:tgtEl>
                                        <p:attrNameLst>
                                          <p:attrName>style.visibility</p:attrName>
                                        </p:attrNameLst>
                                      </p:cBhvr>
                                      <p:to>
                                        <p:strVal val="visible"/>
                                      </p:to>
                                    </p:set>
                                    <p:anim calcmode="lin" valueType="num">
                                      <p:cBhvr>
                                        <p:cTn id="7" dur="500" fill="hold"/>
                                        <p:tgtEl>
                                          <p:spTgt spid="1668"/>
                                        </p:tgtEl>
                                        <p:attrNameLst>
                                          <p:attrName>ppt_w</p:attrName>
                                        </p:attrNameLst>
                                      </p:cBhvr>
                                      <p:tavLst>
                                        <p:tav tm="0">
                                          <p:val>
                                            <p:fltVal val="0"/>
                                          </p:val>
                                        </p:tav>
                                        <p:tav tm="100000">
                                          <p:val>
                                            <p:strVal val="#ppt_w"/>
                                          </p:val>
                                        </p:tav>
                                      </p:tavLst>
                                    </p:anim>
                                    <p:anim calcmode="lin" valueType="num">
                                      <p:cBhvr>
                                        <p:cTn id="8" dur="500" fill="hold"/>
                                        <p:tgtEl>
                                          <p:spTgt spid="16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8"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1" name="Rectangle 2"/>
          <p:cNvSpPr txBox="1">
            <a:spLocks noGrp="1"/>
          </p:cNvSpPr>
          <p:nvPr>
            <p:ph type="title"/>
          </p:nvPr>
        </p:nvSpPr>
        <p:spPr>
          <a:xfrm>
            <a:off x="0" y="1"/>
            <a:ext cx="9144000" cy="2022951"/>
          </a:xfrm>
          <a:prstGeom prst="rect">
            <a:avLst/>
          </a:prstGeom>
        </p:spPr>
        <p:txBody>
          <a:bodyPr>
            <a:normAutofit fontScale="90000"/>
          </a:bodyPr>
          <a:lstStyle>
            <a:lvl1pPr>
              <a:defRPr b="1"/>
            </a:lvl1pPr>
          </a:lstStyle>
          <a:p>
            <a:r>
              <a:rPr lang="ar-JO" dirty="0"/>
              <a:t>يعد المسيح بالكرامة أمام</a:t>
            </a:r>
            <a:br>
              <a:rPr lang="ar-JO" dirty="0"/>
            </a:br>
            <a:r>
              <a:rPr lang="ar-JO" dirty="0"/>
              <a:t>الأعداء (3: 9)</a:t>
            </a:r>
            <a:br>
              <a:rPr lang="ar-JO" dirty="0"/>
            </a:br>
            <a:endParaRPr dirty="0"/>
          </a:p>
        </p:txBody>
      </p:sp>
      <p:sp>
        <p:nvSpPr>
          <p:cNvPr id="1672" name="Rectangle 2"/>
          <p:cNvSpPr txBox="1"/>
          <p:nvPr/>
        </p:nvSpPr>
        <p:spPr>
          <a:xfrm>
            <a:off x="4792608" y="2898943"/>
            <a:ext cx="3838129" cy="2932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000" b="1">
                <a:solidFill>
                  <a:schemeClr val="accent3">
                    <a:lumOff val="44000"/>
                  </a:schemeClr>
                </a:solidFill>
                <a:latin typeface="Arial"/>
                <a:ea typeface="Arial"/>
                <a:cs typeface="Arial"/>
                <a:sym typeface="Arial"/>
              </a:defRPr>
            </a:lvl1pPr>
          </a:lstStyle>
          <a:p>
            <a:r>
              <a:t>"I have given you an open door that no one can shut" (3:8)</a:t>
            </a:r>
          </a:p>
        </p:txBody>
      </p:sp>
      <p:pic>
        <p:nvPicPr>
          <p:cNvPr id="1673" name="Picture 1" descr="Picture 1"/>
          <p:cNvPicPr>
            <a:picLocks noChangeAspect="1"/>
          </p:cNvPicPr>
          <p:nvPr/>
        </p:nvPicPr>
        <p:blipFill>
          <a:blip r:embed="rId2"/>
          <a:stretch>
            <a:fillRect/>
          </a:stretch>
        </p:blipFill>
        <p:spPr>
          <a:xfrm>
            <a:off x="0" y="2022953"/>
            <a:ext cx="9144000" cy="4835048"/>
          </a:xfrm>
          <a:prstGeom prst="rect">
            <a:avLst/>
          </a:prstGeom>
          <a:ln w="12700">
            <a:miter lim="400000"/>
          </a:ln>
        </p:spPr>
      </p:pic>
      <p:sp>
        <p:nvSpPr>
          <p:cNvPr id="1674" name="Rectangle 2"/>
          <p:cNvSpPr txBox="1"/>
          <p:nvPr/>
        </p:nvSpPr>
        <p:spPr>
          <a:xfrm>
            <a:off x="45719" y="4750447"/>
            <a:ext cx="9052562" cy="1569660"/>
          </a:xfrm>
          <a:prstGeom prst="rect">
            <a:avLst/>
          </a:prstGeom>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defPPr>
              <a:defRPr lang="en-US"/>
            </a:defPPr>
            <a:lvl1pPr algn="ctr" eaLnBrk="1" hangingPunct="1">
              <a:spcBef>
                <a:spcPct val="0"/>
              </a:spcBef>
              <a:defRPr sz="3200" b="1" kern="1200">
                <a:solidFill>
                  <a:srgbClr val="FFFFFF"/>
                </a:solidFill>
                <a:effectLst>
                  <a:glow rad="165100">
                    <a:prstClr val="black"/>
                  </a:glow>
                </a:effectLst>
                <a:latin typeface="Arial"/>
                <a:ea typeface="ＭＳ Ｐゴシック" charset="0"/>
                <a:cs typeface="Arial"/>
              </a:defRPr>
            </a:lvl1pPr>
            <a:lvl2pPr marL="4572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defTabSz="457200" eaLnBrk="1" hangingPunct="1">
              <a:defRPr kern="1200">
                <a:solidFill>
                  <a:schemeClr val="tx1"/>
                </a:solidFill>
                <a:latin typeface="Times New Roman" charset="0"/>
                <a:ea typeface="ＭＳ Ｐゴシック" charset="0"/>
                <a:cs typeface="ＭＳ Ｐゴシック" charset="0"/>
              </a:defRPr>
            </a:lvl6pPr>
            <a:lvl7pPr marL="2743200" defTabSz="457200" eaLnBrk="1" hangingPunct="1">
              <a:defRPr kern="1200">
                <a:solidFill>
                  <a:schemeClr val="tx1"/>
                </a:solidFill>
                <a:latin typeface="Times New Roman" charset="0"/>
                <a:ea typeface="ＭＳ Ｐゴシック" charset="0"/>
                <a:cs typeface="ＭＳ Ｐゴシック" charset="0"/>
              </a:defRPr>
            </a:lvl7pPr>
            <a:lvl8pPr marL="3200400" defTabSz="457200" eaLnBrk="1" hangingPunct="1">
              <a:defRPr kern="1200">
                <a:solidFill>
                  <a:schemeClr val="tx1"/>
                </a:solidFill>
                <a:latin typeface="Times New Roman" charset="0"/>
                <a:ea typeface="ＭＳ Ｐゴシック" charset="0"/>
                <a:cs typeface="ＭＳ Ｐゴシック" charset="0"/>
              </a:defRPr>
            </a:lvl8pPr>
            <a:lvl9pPr marL="3657600" defTabSz="457200" eaLnBrk="1" hangingPunct="1">
              <a:defRPr kern="1200">
                <a:solidFill>
                  <a:schemeClr val="tx1"/>
                </a:solidFill>
                <a:latin typeface="Times New Roman" charset="0"/>
                <a:ea typeface="ＭＳ Ｐゴシック" charset="0"/>
                <a:cs typeface="ＭＳ Ｐゴシック" charset="0"/>
              </a:defRPr>
            </a:lvl9pPr>
          </a:lstStyle>
          <a:p>
            <a:r>
              <a:rPr lang="ar-SA" dirty="0"/>
              <a:t>" هَأَنَذَا أَجْعَلُ ٱلَّذِينَ مِنْ مَجْمَعِ ٱلشَّيْطَانِ، مِنَ ٱلْقَائِلِينَ إِنَّهُمْ يَهُودٌ وَلَيْسُوا يَهُودًا، بَلْ يَكْذِبُونَ، هَأَنَذَا أُصَيِّرُهُمْ يَأْتُونَ وَيَسْجُدُونَ أَمَامَ رِجْلَيْكَ، وَيَعْرِفُونَ أَنِّي أَنَا أَحْبَبْتُكَ."</a:t>
            </a:r>
            <a:endParaRPr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1676" name="Oval 16"/>
          <p:cNvSpPr/>
          <p:nvPr/>
        </p:nvSpPr>
        <p:spPr>
          <a:xfrm>
            <a:off x="-1106946" y="2743200"/>
            <a:ext cx="2971801" cy="2819400"/>
          </a:xfrm>
          <a:prstGeom prst="ellipse">
            <a:avLst/>
          </a:prstGeom>
          <a:ln w="76200">
            <a:solidFill>
              <a:srgbClr val="FFFF00"/>
            </a:solidFill>
          </a:ln>
          <a:effectLst>
            <a:outerShdw blurRad="50800" dist="38100" dir="2700000" rotWithShape="0">
              <a:srgbClr val="000000">
                <a:alpha val="43000"/>
              </a:srgbClr>
            </a:outerShdw>
          </a:effectLst>
        </p:spPr>
        <p:txBody>
          <a:bodyPr lIns="45719" rIns="45719"/>
          <a:lstStyle/>
          <a:p>
            <a:pPr>
              <a:defRPr sz="2000" b="1">
                <a:effectLst>
                  <a:outerShdw blurRad="38100" dist="38100" dir="2700000" rotWithShape="0">
                    <a:schemeClr val="accent3">
                      <a:lumOff val="44000"/>
                    </a:schemeClr>
                  </a:outerShdw>
                </a:effectLst>
                <a:latin typeface="Arial"/>
                <a:ea typeface="Arial"/>
                <a:cs typeface="Arial"/>
                <a:sym typeface="Arial"/>
              </a:defRPr>
            </a:pPr>
            <a:endParaRPr/>
          </a:p>
        </p:txBody>
      </p:sp>
      <p:sp>
        <p:nvSpPr>
          <p:cNvPr id="1677" name="Oval 17"/>
          <p:cNvSpPr/>
          <p:nvPr/>
        </p:nvSpPr>
        <p:spPr>
          <a:xfrm>
            <a:off x="1902954" y="2667000"/>
            <a:ext cx="2971801" cy="2819400"/>
          </a:xfrm>
          <a:prstGeom prst="ellipse">
            <a:avLst/>
          </a:prstGeom>
          <a:solidFill>
            <a:srgbClr val="000000"/>
          </a:solidFill>
          <a:ln w="12700">
            <a:miter lim="400000"/>
          </a:ln>
          <a:effectLst>
            <a:outerShdw blurRad="50800" dist="38100" dir="2700000" rotWithShape="0">
              <a:srgbClr val="000000">
                <a:alpha val="43000"/>
              </a:srgbClr>
            </a:outerShdw>
          </a:effectLst>
        </p:spPr>
        <p:txBody>
          <a:bodyPr lIns="45719" rIns="45719"/>
          <a:lstStyle/>
          <a:p>
            <a:pPr>
              <a:defRPr sz="2000" b="1">
                <a:effectLst>
                  <a:outerShdw blurRad="38100" dist="38100" dir="2700000" rotWithShape="0">
                    <a:schemeClr val="accent3">
                      <a:lumOff val="44000"/>
                    </a:schemeClr>
                  </a:outerShdw>
                </a:effectLst>
                <a:latin typeface="Arial"/>
                <a:ea typeface="Arial"/>
                <a:cs typeface="Arial"/>
                <a:sym typeface="Arial"/>
              </a:defRPr>
            </a:pPr>
            <a:endParaRPr/>
          </a:p>
        </p:txBody>
      </p:sp>
      <p:sp>
        <p:nvSpPr>
          <p:cNvPr id="1678" name="Oval 14"/>
          <p:cNvSpPr/>
          <p:nvPr/>
        </p:nvSpPr>
        <p:spPr>
          <a:xfrm>
            <a:off x="1902954" y="2667000"/>
            <a:ext cx="2971801" cy="2819400"/>
          </a:xfrm>
          <a:prstGeom prst="ellipse">
            <a:avLst/>
          </a:prstGeom>
          <a:ln w="76200">
            <a:solidFill>
              <a:schemeClr val="accent3">
                <a:lumOff val="44000"/>
              </a:schemeClr>
            </a:solidFill>
          </a:ln>
          <a:effectLst>
            <a:outerShdw blurRad="50800" dist="38100" dir="2700000" rotWithShape="0">
              <a:srgbClr val="000000">
                <a:alpha val="43000"/>
              </a:srgbClr>
            </a:outerShdw>
          </a:effectLst>
        </p:spPr>
        <p:txBody>
          <a:bodyPr lIns="45719" rIns="45719"/>
          <a:lstStyle/>
          <a:p>
            <a:pPr>
              <a:defRPr sz="2000" b="1">
                <a:effectLst>
                  <a:outerShdw blurRad="38100" dist="38100" dir="2700000" rotWithShape="0">
                    <a:schemeClr val="accent3">
                      <a:lumOff val="44000"/>
                    </a:schemeClr>
                  </a:outerShdw>
                </a:effectLst>
                <a:latin typeface="Arial"/>
                <a:ea typeface="Arial"/>
                <a:cs typeface="Arial"/>
                <a:sym typeface="Arial"/>
              </a:defRPr>
            </a:pPr>
            <a:endParaRPr/>
          </a:p>
        </p:txBody>
      </p:sp>
      <p:sp>
        <p:nvSpPr>
          <p:cNvPr id="1679" name="Text Box 7"/>
          <p:cNvSpPr txBox="1"/>
          <p:nvPr/>
        </p:nvSpPr>
        <p:spPr>
          <a:xfrm>
            <a:off x="2710674" y="2772216"/>
            <a:ext cx="1356361" cy="548045"/>
          </a:xfrm>
          <a:prstGeom prst="rect">
            <a:avLst/>
          </a:prstGeom>
          <a:ln w="12700">
            <a:miter lim="400000"/>
          </a:ln>
          <a:effectLst>
            <a:outerShdw blurRad="50800" dist="38100" dir="2700000" rotWithShape="0">
              <a:srgbClr val="000000">
                <a:alpha val="43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900"/>
              </a:spcBef>
              <a:defRPr sz="32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اسرائيل</a:t>
            </a:r>
          </a:p>
        </p:txBody>
      </p:sp>
      <p:sp>
        <p:nvSpPr>
          <p:cNvPr id="1680" name="Line 1026"/>
          <p:cNvSpPr/>
          <p:nvPr/>
        </p:nvSpPr>
        <p:spPr>
          <a:xfrm>
            <a:off x="1826754" y="4114800"/>
            <a:ext cx="6705602" cy="0"/>
          </a:xfrm>
          <a:prstGeom prst="line">
            <a:avLst/>
          </a:prstGeom>
          <a:ln w="76200">
            <a:solidFill>
              <a:srgbClr val="FF0000"/>
            </a:solidFill>
            <a:tailEnd type="triangle"/>
          </a:ln>
          <a:effectLst>
            <a:outerShdw blurRad="63500" dist="35921" dir="2700000" rotWithShape="0">
              <a:srgbClr val="000000">
                <a:alpha val="74998"/>
              </a:srgbClr>
            </a:outerShdw>
          </a:effectLst>
        </p:spPr>
        <p:txBody>
          <a:bodyPr lIns="45719" rIns="45719"/>
          <a:lstStyle/>
          <a:p>
            <a:endParaRPr/>
          </a:p>
        </p:txBody>
      </p:sp>
      <p:sp>
        <p:nvSpPr>
          <p:cNvPr id="1681" name="Line 1027"/>
          <p:cNvSpPr/>
          <p:nvPr/>
        </p:nvSpPr>
        <p:spPr>
          <a:xfrm>
            <a:off x="4914443" y="2638425"/>
            <a:ext cx="1" cy="1371601"/>
          </a:xfrm>
          <a:prstGeom prst="line">
            <a:avLst/>
          </a:prstGeom>
          <a:ln w="38100">
            <a:solidFill>
              <a:srgbClr val="00CCFF"/>
            </a:solidFill>
            <a:tailEnd type="triangle"/>
          </a:ln>
          <a:effectLst>
            <a:outerShdw blurRad="63500" dist="35921" dir="2700000" rotWithShape="0">
              <a:srgbClr val="000000">
                <a:alpha val="74998"/>
              </a:srgbClr>
            </a:outerShdw>
          </a:effectLst>
        </p:spPr>
        <p:txBody>
          <a:bodyPr lIns="45719" rIns="45719"/>
          <a:lstStyle/>
          <a:p>
            <a:endParaRPr/>
          </a:p>
        </p:txBody>
      </p:sp>
      <p:sp>
        <p:nvSpPr>
          <p:cNvPr id="1682" name="Text Box 1028"/>
          <p:cNvSpPr txBox="1"/>
          <p:nvPr/>
        </p:nvSpPr>
        <p:spPr>
          <a:xfrm>
            <a:off x="15135" y="3356991"/>
            <a:ext cx="1918858" cy="1417604"/>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2100"/>
              </a:spcBef>
              <a:defRPr sz="3600" b="1">
                <a:solidFill>
                  <a:schemeClr val="accent3">
                    <a:lumOff val="44000"/>
                  </a:schemeClr>
                </a:solidFill>
                <a:latin typeface="Arial"/>
                <a:ea typeface="Arial"/>
                <a:cs typeface="Arial"/>
                <a:sym typeface="Arial"/>
              </a:defRPr>
            </a:pPr>
            <a:r>
              <a:t>عصر </a:t>
            </a:r>
          </a:p>
          <a:p>
            <a:pPr algn="ctr" rtl="1">
              <a:spcBef>
                <a:spcPts val="2100"/>
              </a:spcBef>
              <a:defRPr sz="3600" b="1">
                <a:solidFill>
                  <a:schemeClr val="accent3">
                    <a:lumOff val="44000"/>
                  </a:schemeClr>
                </a:solidFill>
                <a:latin typeface="Arial"/>
                <a:ea typeface="Arial"/>
                <a:cs typeface="Arial"/>
                <a:sym typeface="Arial"/>
              </a:defRPr>
            </a:pPr>
            <a:r>
              <a:t>الكنيسة</a:t>
            </a:r>
          </a:p>
        </p:txBody>
      </p:sp>
      <p:sp>
        <p:nvSpPr>
          <p:cNvPr id="1683" name="Text Box 1029"/>
          <p:cNvSpPr txBox="1"/>
          <p:nvPr/>
        </p:nvSpPr>
        <p:spPr>
          <a:xfrm>
            <a:off x="3853675" y="1257299"/>
            <a:ext cx="1965961" cy="1417604"/>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2100"/>
              </a:spcBef>
              <a:defRPr sz="3600" b="1">
                <a:solidFill>
                  <a:srgbClr val="00CCFF"/>
                </a:solidFill>
                <a:latin typeface="Arial"/>
                <a:ea typeface="Arial"/>
                <a:cs typeface="Arial"/>
                <a:sym typeface="Arial"/>
              </a:defRPr>
            </a:pPr>
            <a:r>
              <a:t>المجئ </a:t>
            </a:r>
          </a:p>
          <a:p>
            <a:pPr algn="ctr" rtl="1">
              <a:spcBef>
                <a:spcPts val="2100"/>
              </a:spcBef>
              <a:defRPr sz="3600" b="1">
                <a:solidFill>
                  <a:srgbClr val="00CCFF"/>
                </a:solidFill>
                <a:latin typeface="Arial"/>
                <a:ea typeface="Arial"/>
                <a:cs typeface="Arial"/>
                <a:sym typeface="Arial"/>
              </a:defRPr>
            </a:pPr>
            <a:r>
              <a:t>الثاني</a:t>
            </a:r>
          </a:p>
        </p:txBody>
      </p:sp>
      <p:sp>
        <p:nvSpPr>
          <p:cNvPr id="1684" name="Text Box 1030"/>
          <p:cNvSpPr txBox="1"/>
          <p:nvPr/>
        </p:nvSpPr>
        <p:spPr>
          <a:xfrm>
            <a:off x="2024874" y="3276600"/>
            <a:ext cx="2651761"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الضيقة</a:t>
            </a:r>
          </a:p>
        </p:txBody>
      </p:sp>
      <p:sp>
        <p:nvSpPr>
          <p:cNvPr id="1685" name="Text Box 1031"/>
          <p:cNvSpPr txBox="1"/>
          <p:nvPr/>
        </p:nvSpPr>
        <p:spPr>
          <a:xfrm>
            <a:off x="2329674" y="4267200"/>
            <a:ext cx="2270761"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FF00"/>
                </a:solidFill>
                <a:latin typeface="Arial"/>
                <a:ea typeface="Arial"/>
                <a:cs typeface="Arial"/>
                <a:sym typeface="Arial"/>
              </a:defRPr>
            </a:lvl1pPr>
          </a:lstStyle>
          <a:p>
            <a:r>
              <a:t>٧ سنوات</a:t>
            </a:r>
          </a:p>
        </p:txBody>
      </p:sp>
      <p:sp>
        <p:nvSpPr>
          <p:cNvPr id="1686" name="Text Box 1032"/>
          <p:cNvSpPr txBox="1"/>
          <p:nvPr/>
        </p:nvSpPr>
        <p:spPr>
          <a:xfrm>
            <a:off x="5149075" y="3276600"/>
            <a:ext cx="2880361"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الألفية</a:t>
            </a:r>
          </a:p>
        </p:txBody>
      </p:sp>
      <p:sp>
        <p:nvSpPr>
          <p:cNvPr id="1687" name="Text Box 1033"/>
          <p:cNvSpPr txBox="1"/>
          <p:nvPr/>
        </p:nvSpPr>
        <p:spPr>
          <a:xfrm>
            <a:off x="5377675" y="4267200"/>
            <a:ext cx="2651761"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FF00"/>
                </a:solidFill>
                <a:latin typeface="Arial"/>
                <a:ea typeface="Arial"/>
                <a:cs typeface="Arial"/>
                <a:sym typeface="Arial"/>
              </a:defRPr>
            </a:lvl1pPr>
          </a:lstStyle>
          <a:p>
            <a:r>
              <a:t>١٠٠٠ سنة</a:t>
            </a:r>
          </a:p>
        </p:txBody>
      </p:sp>
      <p:sp>
        <p:nvSpPr>
          <p:cNvPr id="1688" name="Text Box 1034"/>
          <p:cNvSpPr txBox="1"/>
          <p:nvPr/>
        </p:nvSpPr>
        <p:spPr>
          <a:xfrm rot="5400000">
            <a:off x="6301568" y="3923365"/>
            <a:ext cx="4859973"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CC00"/>
                </a:solidFill>
                <a:latin typeface="Arial"/>
                <a:ea typeface="Arial"/>
                <a:cs typeface="Arial"/>
                <a:sym typeface="Arial"/>
              </a:defRPr>
            </a:lvl1pPr>
          </a:lstStyle>
          <a:p>
            <a:r>
              <a:t>الملكوت الأبدي</a:t>
            </a:r>
          </a:p>
        </p:txBody>
      </p:sp>
      <p:sp>
        <p:nvSpPr>
          <p:cNvPr id="1689" name="Text Box 1035"/>
          <p:cNvSpPr txBox="1"/>
          <p:nvPr/>
        </p:nvSpPr>
        <p:spPr>
          <a:xfrm rot="5381629">
            <a:off x="7064361" y="5143260"/>
            <a:ext cx="2423161" cy="609884"/>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spcBef>
                <a:spcPts val="2100"/>
              </a:spcBef>
              <a:defRPr sz="3600" b="1">
                <a:solidFill>
                  <a:srgbClr val="C2FFF0"/>
                </a:solidFill>
                <a:latin typeface="Arial"/>
                <a:ea typeface="Arial"/>
                <a:cs typeface="Arial"/>
                <a:sym typeface="Arial"/>
              </a:defRPr>
            </a:lvl1pPr>
          </a:lstStyle>
          <a:p>
            <a:r>
              <a:t>الدينونة</a:t>
            </a:r>
          </a:p>
        </p:txBody>
      </p:sp>
      <p:sp>
        <p:nvSpPr>
          <p:cNvPr id="1690" name="Rectangle 1037"/>
          <p:cNvSpPr txBox="1">
            <a:spLocks noGrp="1"/>
          </p:cNvSpPr>
          <p:nvPr>
            <p:ph type="title" idx="4294967295"/>
          </p:nvPr>
        </p:nvSpPr>
        <p:spPr>
          <a:xfrm>
            <a:off x="685800" y="457199"/>
            <a:ext cx="7772400" cy="707888"/>
          </a:xfrm>
          <a:prstGeom prst="rect">
            <a:avLst/>
          </a:prstGeom>
          <a:effectLst>
            <a:outerShdw blurRad="63500" dist="35921" dir="2700000" rotWithShape="0">
              <a:srgbClr val="000000">
                <a:alpha val="74998"/>
              </a:srgbClr>
            </a:outerShdw>
          </a:effectLst>
        </p:spPr>
        <p:txBody>
          <a:bodyPr anchor="t"/>
          <a:lstStyle>
            <a:lvl1pPr rtl="1">
              <a:spcBef>
                <a:spcPts val="2400"/>
              </a:spcBef>
              <a:defRPr sz="4000" b="1">
                <a:solidFill>
                  <a:schemeClr val="accent3">
                    <a:lumOff val="44000"/>
                  </a:schemeClr>
                </a:solidFill>
                <a:latin typeface="Arial"/>
                <a:ea typeface="Arial"/>
                <a:cs typeface="Arial"/>
                <a:sym typeface="Arial"/>
              </a:defRPr>
            </a:lvl1pPr>
          </a:lstStyle>
          <a:p>
            <a:r>
              <a:t>التدبيرية</a:t>
            </a:r>
          </a:p>
        </p:txBody>
      </p:sp>
      <p:sp>
        <p:nvSpPr>
          <p:cNvPr id="1691" name="Text Box 1041"/>
          <p:cNvSpPr txBox="1"/>
          <p:nvPr/>
        </p:nvSpPr>
        <p:spPr>
          <a:xfrm>
            <a:off x="8280233" y="-1"/>
            <a:ext cx="612687" cy="792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b="1">
                <a:solidFill>
                  <a:schemeClr val="accent3">
                    <a:lumOff val="44000"/>
                  </a:schemeClr>
                </a:solidFill>
                <a:latin typeface="Arial"/>
                <a:ea typeface="Arial"/>
                <a:cs typeface="Arial"/>
                <a:sym typeface="Arial"/>
              </a:defRPr>
            </a:pPr>
            <a:r>
              <a:t>208</a:t>
            </a:r>
          </a:p>
          <a:p>
            <a:pPr algn="r">
              <a:defRPr b="1">
                <a:solidFill>
                  <a:schemeClr val="accent3">
                    <a:lumOff val="44000"/>
                  </a:schemeClr>
                </a:solidFill>
                <a:latin typeface="Arial"/>
                <a:ea typeface="Arial"/>
                <a:cs typeface="Arial"/>
                <a:sym typeface="Arial"/>
              </a:defRPr>
            </a:pPr>
            <a:r>
              <a:t>362</a:t>
            </a:r>
          </a:p>
        </p:txBody>
      </p:sp>
      <p:sp>
        <p:nvSpPr>
          <p:cNvPr id="1692" name="Line 1038"/>
          <p:cNvSpPr/>
          <p:nvPr/>
        </p:nvSpPr>
        <p:spPr>
          <a:xfrm>
            <a:off x="1894443" y="2514600"/>
            <a:ext cx="1" cy="762001"/>
          </a:xfrm>
          <a:prstGeom prst="line">
            <a:avLst/>
          </a:prstGeom>
          <a:ln w="38100">
            <a:solidFill>
              <a:srgbClr val="00CCFF"/>
            </a:solidFill>
            <a:tailEnd type="triangle"/>
          </a:ln>
        </p:spPr>
        <p:txBody>
          <a:bodyPr lIns="45719" rIns="45719"/>
          <a:lstStyle/>
          <a:p>
            <a:endParaRPr/>
          </a:p>
        </p:txBody>
      </p:sp>
      <p:sp>
        <p:nvSpPr>
          <p:cNvPr id="1693" name="Line 1039"/>
          <p:cNvSpPr/>
          <p:nvPr/>
        </p:nvSpPr>
        <p:spPr>
          <a:xfrm flipV="1">
            <a:off x="1892855" y="3295649"/>
            <a:ext cx="1" cy="762001"/>
          </a:xfrm>
          <a:prstGeom prst="line">
            <a:avLst/>
          </a:prstGeom>
          <a:ln w="38100">
            <a:solidFill>
              <a:srgbClr val="00CCFF"/>
            </a:solidFill>
            <a:tailEnd type="triangle"/>
          </a:ln>
        </p:spPr>
        <p:txBody>
          <a:bodyPr lIns="45719" rIns="45719"/>
          <a:lstStyle/>
          <a:p>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1000"/>
                                  </p:stCondLst>
                                  <p:iterate>
                                    <p:tmAbs val="0"/>
                                  </p:iterate>
                                  <p:childTnLst>
                                    <p:set>
                                      <p:cBhvr>
                                        <p:cTn id="6" fill="hold"/>
                                        <p:tgtEl>
                                          <p:spTgt spid="1682"/>
                                        </p:tgtEl>
                                        <p:attrNameLst>
                                          <p:attrName>style.visibility</p:attrName>
                                        </p:attrNameLst>
                                      </p:cBhvr>
                                      <p:to>
                                        <p:strVal val="visible"/>
                                      </p:to>
                                    </p:set>
                                    <p:anim calcmode="lin" valueType="num">
                                      <p:cBhvr>
                                        <p:cTn id="7" dur="500" fill="hold"/>
                                        <p:tgtEl>
                                          <p:spTgt spid="1682"/>
                                        </p:tgtEl>
                                        <p:attrNameLst>
                                          <p:attrName>ppt_x</p:attrName>
                                        </p:attrNameLst>
                                      </p:cBhvr>
                                      <p:tavLst>
                                        <p:tav tm="0">
                                          <p:val>
                                            <p:strVal val="0-#ppt_w/2"/>
                                          </p:val>
                                        </p:tav>
                                        <p:tav tm="100000">
                                          <p:val>
                                            <p:strVal val="#ppt_x"/>
                                          </p:val>
                                        </p:tav>
                                      </p:tavLst>
                                    </p:anim>
                                    <p:anim calcmode="lin" valueType="num">
                                      <p:cBhvr>
                                        <p:cTn id="8" dur="500" fill="hold"/>
                                        <p:tgtEl>
                                          <p:spTgt spid="168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grpId="2" nodeType="afterEffect">
                                  <p:stCondLst>
                                    <p:cond delay="1000"/>
                                  </p:stCondLst>
                                  <p:iterate>
                                    <p:tmAbs val="0"/>
                                  </p:iterate>
                                  <p:childTnLst>
                                    <p:set>
                                      <p:cBhvr>
                                        <p:cTn id="11" fill="hold"/>
                                        <p:tgtEl>
                                          <p:spTgt spid="1680"/>
                                        </p:tgtEl>
                                        <p:attrNameLst>
                                          <p:attrName>style.visibility</p:attrName>
                                        </p:attrNameLst>
                                      </p:cBhvr>
                                      <p:to>
                                        <p:strVal val="visible"/>
                                      </p:to>
                                    </p:set>
                                    <p:animEffect transition="in" filter="wipe(left)">
                                      <p:cBhvr>
                                        <p:cTn id="12" dur="500"/>
                                        <p:tgtEl>
                                          <p:spTgt spid="1680"/>
                                        </p:tgtEl>
                                      </p:cBhvr>
                                    </p:animEffect>
                                  </p:childTnLst>
                                </p:cTn>
                              </p:par>
                            </p:childTnLst>
                          </p:cTn>
                        </p:par>
                        <p:par>
                          <p:cTn id="13" fill="hold">
                            <p:stCondLst>
                              <p:cond delay="3000"/>
                            </p:stCondLst>
                            <p:childTnLst>
                              <p:par>
                                <p:cTn id="14" presetID="19" presetClass="entr" presetSubtype="10" fill="hold" grpId="3" nodeType="afterEffect">
                                  <p:stCondLst>
                                    <p:cond delay="1000"/>
                                  </p:stCondLst>
                                  <p:iterate>
                                    <p:tmAbs val="0"/>
                                  </p:iterate>
                                  <p:childTnLst>
                                    <p:set>
                                      <p:cBhvr>
                                        <p:cTn id="15" fill="hold"/>
                                        <p:tgtEl>
                                          <p:spTgt spid="1685"/>
                                        </p:tgtEl>
                                        <p:attrNameLst>
                                          <p:attrName>style.visibility</p:attrName>
                                        </p:attrNameLst>
                                      </p:cBhvr>
                                      <p:to>
                                        <p:strVal val="visible"/>
                                      </p:to>
                                    </p:set>
                                    <p:anim calcmode="lin" valueType="num">
                                      <p:cBhvr>
                                        <p:cTn id="16" dur="500" fill="hold"/>
                                        <p:tgtEl>
                                          <p:spTgt spid="1685"/>
                                        </p:tgtEl>
                                        <p:attrNameLst>
                                          <p:attrName>ppt_w</p:attrName>
                                        </p:attrNameLst>
                                      </p:cBhvr>
                                      <p:tavLst>
                                        <p:tav tm="0" fmla="#ppt_w*sin(2.5*pi*$)">
                                          <p:val>
                                            <p:fltVal val="0"/>
                                          </p:val>
                                        </p:tav>
                                        <p:tav tm="100000">
                                          <p:val>
                                            <p:fltVal val="1"/>
                                          </p:val>
                                        </p:tav>
                                      </p:tavLst>
                                    </p:anim>
                                    <p:anim calcmode="lin" valueType="num">
                                      <p:cBhvr>
                                        <p:cTn id="17" dur="500" fill="hold"/>
                                        <p:tgtEl>
                                          <p:spTgt spid="1685"/>
                                        </p:tgtEl>
                                        <p:attrNameLst>
                                          <p:attrName>ppt_h</p:attrName>
                                        </p:attrNameLst>
                                      </p:cBhvr>
                                      <p:tavLst>
                                        <p:tav tm="0">
                                          <p:val>
                                            <p:strVal val="#ppt_h"/>
                                          </p:val>
                                        </p:tav>
                                        <p:tav tm="100000">
                                          <p:val>
                                            <p:strVal val="#ppt_h"/>
                                          </p:val>
                                        </p:tav>
                                      </p:tavLst>
                                    </p:anim>
                                  </p:childTnLst>
                                </p:cTn>
                              </p:par>
                            </p:childTnLst>
                          </p:cTn>
                        </p:par>
                        <p:par>
                          <p:cTn id="18" fill="hold">
                            <p:stCondLst>
                              <p:cond delay="4500"/>
                            </p:stCondLst>
                            <p:childTnLst>
                              <p:par>
                                <p:cTn id="19" presetID="19" presetClass="entr" presetSubtype="10" fill="hold" grpId="4" nodeType="afterEffect">
                                  <p:stCondLst>
                                    <p:cond delay="1000"/>
                                  </p:stCondLst>
                                  <p:iterate>
                                    <p:tmAbs val="0"/>
                                  </p:iterate>
                                  <p:childTnLst>
                                    <p:set>
                                      <p:cBhvr>
                                        <p:cTn id="20" fill="hold"/>
                                        <p:tgtEl>
                                          <p:spTgt spid="1684"/>
                                        </p:tgtEl>
                                        <p:attrNameLst>
                                          <p:attrName>style.visibility</p:attrName>
                                        </p:attrNameLst>
                                      </p:cBhvr>
                                      <p:to>
                                        <p:strVal val="visible"/>
                                      </p:to>
                                    </p:set>
                                    <p:anim calcmode="lin" valueType="num">
                                      <p:cBhvr>
                                        <p:cTn id="21" dur="500" fill="hold"/>
                                        <p:tgtEl>
                                          <p:spTgt spid="1684"/>
                                        </p:tgtEl>
                                        <p:attrNameLst>
                                          <p:attrName>ppt_w</p:attrName>
                                        </p:attrNameLst>
                                      </p:cBhvr>
                                      <p:tavLst>
                                        <p:tav tm="0" fmla="#ppt_w*sin(2.5*pi*$)">
                                          <p:val>
                                            <p:fltVal val="0"/>
                                          </p:val>
                                        </p:tav>
                                        <p:tav tm="100000">
                                          <p:val>
                                            <p:fltVal val="1"/>
                                          </p:val>
                                        </p:tav>
                                      </p:tavLst>
                                    </p:anim>
                                    <p:anim calcmode="lin" valueType="num">
                                      <p:cBhvr>
                                        <p:cTn id="22" dur="500" fill="hold"/>
                                        <p:tgtEl>
                                          <p:spTgt spid="1684"/>
                                        </p:tgtEl>
                                        <p:attrNameLst>
                                          <p:attrName>ppt_h</p:attrName>
                                        </p:attrNameLst>
                                      </p:cBhvr>
                                      <p:tavLst>
                                        <p:tav tm="0">
                                          <p:val>
                                            <p:strVal val="#ppt_h"/>
                                          </p:val>
                                        </p:tav>
                                        <p:tav tm="100000">
                                          <p:val>
                                            <p:strVal val="#ppt_h"/>
                                          </p:val>
                                        </p:tav>
                                      </p:tavLst>
                                    </p:anim>
                                  </p:childTnLst>
                                </p:cTn>
                              </p:par>
                            </p:childTnLst>
                          </p:cTn>
                        </p:par>
                        <p:par>
                          <p:cTn id="23" fill="hold">
                            <p:stCondLst>
                              <p:cond delay="6000"/>
                            </p:stCondLst>
                            <p:childTnLst>
                              <p:par>
                                <p:cTn id="24" presetID="2" presetClass="entr" presetSubtype="1" fill="hold" grpId="5" nodeType="afterEffect">
                                  <p:stCondLst>
                                    <p:cond delay="6000"/>
                                  </p:stCondLst>
                                  <p:iterate>
                                    <p:tmAbs val="0"/>
                                  </p:iterate>
                                  <p:childTnLst>
                                    <p:set>
                                      <p:cBhvr>
                                        <p:cTn id="25" fill="hold"/>
                                        <p:tgtEl>
                                          <p:spTgt spid="1683"/>
                                        </p:tgtEl>
                                        <p:attrNameLst>
                                          <p:attrName>style.visibility</p:attrName>
                                        </p:attrNameLst>
                                      </p:cBhvr>
                                      <p:to>
                                        <p:strVal val="visible"/>
                                      </p:to>
                                    </p:set>
                                    <p:anim calcmode="lin" valueType="num">
                                      <p:cBhvr>
                                        <p:cTn id="26" dur="500" fill="hold"/>
                                        <p:tgtEl>
                                          <p:spTgt spid="1683"/>
                                        </p:tgtEl>
                                        <p:attrNameLst>
                                          <p:attrName>ppt_x</p:attrName>
                                        </p:attrNameLst>
                                      </p:cBhvr>
                                      <p:tavLst>
                                        <p:tav tm="0">
                                          <p:val>
                                            <p:strVal val="#ppt_x"/>
                                          </p:val>
                                        </p:tav>
                                        <p:tav tm="100000">
                                          <p:val>
                                            <p:strVal val="#ppt_x"/>
                                          </p:val>
                                        </p:tav>
                                      </p:tavLst>
                                    </p:anim>
                                    <p:anim calcmode="lin" valueType="num">
                                      <p:cBhvr>
                                        <p:cTn id="27" dur="500" fill="hold"/>
                                        <p:tgtEl>
                                          <p:spTgt spid="1683"/>
                                        </p:tgtEl>
                                        <p:attrNameLst>
                                          <p:attrName>ppt_y</p:attrName>
                                        </p:attrNameLst>
                                      </p:cBhvr>
                                      <p:tavLst>
                                        <p:tav tm="0">
                                          <p:val>
                                            <p:strVal val="0-#ppt_h/2"/>
                                          </p:val>
                                        </p:tav>
                                        <p:tav tm="100000">
                                          <p:val>
                                            <p:strVal val="#ppt_y"/>
                                          </p:val>
                                        </p:tav>
                                      </p:tavLst>
                                    </p:anim>
                                  </p:childTnLst>
                                </p:cTn>
                              </p:par>
                            </p:childTnLst>
                          </p:cTn>
                        </p:par>
                        <p:par>
                          <p:cTn id="28" fill="hold">
                            <p:stCondLst>
                              <p:cond delay="12500"/>
                            </p:stCondLst>
                            <p:childTnLst>
                              <p:par>
                                <p:cTn id="29" presetID="2" presetClass="entr" presetSubtype="1" fill="hold" grpId="6" nodeType="afterEffect">
                                  <p:stCondLst>
                                    <p:cond delay="0"/>
                                  </p:stCondLst>
                                  <p:iterate>
                                    <p:tmAbs val="0"/>
                                  </p:iterate>
                                  <p:childTnLst>
                                    <p:set>
                                      <p:cBhvr>
                                        <p:cTn id="30" fill="hold"/>
                                        <p:tgtEl>
                                          <p:spTgt spid="1681"/>
                                        </p:tgtEl>
                                        <p:attrNameLst>
                                          <p:attrName>style.visibility</p:attrName>
                                        </p:attrNameLst>
                                      </p:cBhvr>
                                      <p:to>
                                        <p:strVal val="visible"/>
                                      </p:to>
                                    </p:set>
                                    <p:anim calcmode="lin" valueType="num">
                                      <p:cBhvr>
                                        <p:cTn id="31" dur="500" fill="hold"/>
                                        <p:tgtEl>
                                          <p:spTgt spid="1681"/>
                                        </p:tgtEl>
                                        <p:attrNameLst>
                                          <p:attrName>ppt_x</p:attrName>
                                        </p:attrNameLst>
                                      </p:cBhvr>
                                      <p:tavLst>
                                        <p:tav tm="0">
                                          <p:val>
                                            <p:strVal val="#ppt_x"/>
                                          </p:val>
                                        </p:tav>
                                        <p:tav tm="100000">
                                          <p:val>
                                            <p:strVal val="#ppt_x"/>
                                          </p:val>
                                        </p:tav>
                                      </p:tavLst>
                                    </p:anim>
                                    <p:anim calcmode="lin" valueType="num">
                                      <p:cBhvr>
                                        <p:cTn id="32" dur="500" fill="hold"/>
                                        <p:tgtEl>
                                          <p:spTgt spid="1681"/>
                                        </p:tgtEl>
                                        <p:attrNameLst>
                                          <p:attrName>ppt_y</p:attrName>
                                        </p:attrNameLst>
                                      </p:cBhvr>
                                      <p:tavLst>
                                        <p:tav tm="0">
                                          <p:val>
                                            <p:strVal val="0-#ppt_h/2"/>
                                          </p:val>
                                        </p:tav>
                                        <p:tav tm="100000">
                                          <p:val>
                                            <p:strVal val="#ppt_y"/>
                                          </p:val>
                                        </p:tav>
                                      </p:tavLst>
                                    </p:anim>
                                  </p:childTnLst>
                                </p:cTn>
                              </p:par>
                            </p:childTnLst>
                          </p:cTn>
                        </p:par>
                        <p:par>
                          <p:cTn id="33" fill="hold">
                            <p:stCondLst>
                              <p:cond delay="13000"/>
                            </p:stCondLst>
                            <p:childTnLst>
                              <p:par>
                                <p:cTn id="34" presetID="19" presetClass="entr" presetSubtype="10" fill="hold" grpId="7" nodeType="afterEffect">
                                  <p:stCondLst>
                                    <p:cond delay="3000"/>
                                  </p:stCondLst>
                                  <p:iterate>
                                    <p:tmAbs val="0"/>
                                  </p:iterate>
                                  <p:childTnLst>
                                    <p:set>
                                      <p:cBhvr>
                                        <p:cTn id="35" fill="hold"/>
                                        <p:tgtEl>
                                          <p:spTgt spid="1687"/>
                                        </p:tgtEl>
                                        <p:attrNameLst>
                                          <p:attrName>style.visibility</p:attrName>
                                        </p:attrNameLst>
                                      </p:cBhvr>
                                      <p:to>
                                        <p:strVal val="visible"/>
                                      </p:to>
                                    </p:set>
                                    <p:anim calcmode="lin" valueType="num">
                                      <p:cBhvr>
                                        <p:cTn id="36" dur="500" fill="hold"/>
                                        <p:tgtEl>
                                          <p:spTgt spid="1687"/>
                                        </p:tgtEl>
                                        <p:attrNameLst>
                                          <p:attrName>ppt_w</p:attrName>
                                        </p:attrNameLst>
                                      </p:cBhvr>
                                      <p:tavLst>
                                        <p:tav tm="0" fmla="#ppt_w*sin(2.5*pi*$)">
                                          <p:val>
                                            <p:fltVal val="0"/>
                                          </p:val>
                                        </p:tav>
                                        <p:tav tm="100000">
                                          <p:val>
                                            <p:fltVal val="1"/>
                                          </p:val>
                                        </p:tav>
                                      </p:tavLst>
                                    </p:anim>
                                    <p:anim calcmode="lin" valueType="num">
                                      <p:cBhvr>
                                        <p:cTn id="37" dur="500" fill="hold"/>
                                        <p:tgtEl>
                                          <p:spTgt spid="1687"/>
                                        </p:tgtEl>
                                        <p:attrNameLst>
                                          <p:attrName>ppt_h</p:attrName>
                                        </p:attrNameLst>
                                      </p:cBhvr>
                                      <p:tavLst>
                                        <p:tav tm="0">
                                          <p:val>
                                            <p:strVal val="#ppt_h"/>
                                          </p:val>
                                        </p:tav>
                                        <p:tav tm="100000">
                                          <p:val>
                                            <p:strVal val="#ppt_h"/>
                                          </p:val>
                                        </p:tav>
                                      </p:tavLst>
                                    </p:anim>
                                  </p:childTnLst>
                                </p:cTn>
                              </p:par>
                            </p:childTnLst>
                          </p:cTn>
                        </p:par>
                        <p:par>
                          <p:cTn id="38" fill="hold">
                            <p:stCondLst>
                              <p:cond delay="16500"/>
                            </p:stCondLst>
                            <p:childTnLst>
                              <p:par>
                                <p:cTn id="39" presetID="19" presetClass="entr" presetSubtype="10" fill="hold" grpId="8" nodeType="afterEffect">
                                  <p:stCondLst>
                                    <p:cond delay="4000"/>
                                  </p:stCondLst>
                                  <p:iterate>
                                    <p:tmAbs val="0"/>
                                  </p:iterate>
                                  <p:childTnLst>
                                    <p:set>
                                      <p:cBhvr>
                                        <p:cTn id="40" fill="hold"/>
                                        <p:tgtEl>
                                          <p:spTgt spid="1686"/>
                                        </p:tgtEl>
                                        <p:attrNameLst>
                                          <p:attrName>style.visibility</p:attrName>
                                        </p:attrNameLst>
                                      </p:cBhvr>
                                      <p:to>
                                        <p:strVal val="visible"/>
                                      </p:to>
                                    </p:set>
                                    <p:anim calcmode="lin" valueType="num">
                                      <p:cBhvr>
                                        <p:cTn id="41" dur="500" fill="hold"/>
                                        <p:tgtEl>
                                          <p:spTgt spid="1686"/>
                                        </p:tgtEl>
                                        <p:attrNameLst>
                                          <p:attrName>ppt_w</p:attrName>
                                        </p:attrNameLst>
                                      </p:cBhvr>
                                      <p:tavLst>
                                        <p:tav tm="0" fmla="#ppt_w*sin(2.5*pi*$)">
                                          <p:val>
                                            <p:fltVal val="0"/>
                                          </p:val>
                                        </p:tav>
                                        <p:tav tm="100000">
                                          <p:val>
                                            <p:fltVal val="1"/>
                                          </p:val>
                                        </p:tav>
                                      </p:tavLst>
                                    </p:anim>
                                    <p:anim calcmode="lin" valueType="num">
                                      <p:cBhvr>
                                        <p:cTn id="42" dur="500" fill="hold"/>
                                        <p:tgtEl>
                                          <p:spTgt spid="1686"/>
                                        </p:tgtEl>
                                        <p:attrNameLst>
                                          <p:attrName>ppt_h</p:attrName>
                                        </p:attrNameLst>
                                      </p:cBhvr>
                                      <p:tavLst>
                                        <p:tav tm="0">
                                          <p:val>
                                            <p:strVal val="#ppt_h"/>
                                          </p:val>
                                        </p:tav>
                                        <p:tav tm="100000">
                                          <p:val>
                                            <p:strVal val="#ppt_h"/>
                                          </p:val>
                                        </p:tav>
                                      </p:tavLst>
                                    </p:anim>
                                  </p:childTnLst>
                                </p:cTn>
                              </p:par>
                            </p:childTnLst>
                          </p:cTn>
                        </p:par>
                        <p:par>
                          <p:cTn id="43" fill="hold">
                            <p:stCondLst>
                              <p:cond delay="21000"/>
                            </p:stCondLst>
                            <p:childTnLst>
                              <p:par>
                                <p:cTn id="44" presetID="2" presetClass="entr" presetSubtype="4" fill="hold" grpId="9" nodeType="afterEffect">
                                  <p:stCondLst>
                                    <p:cond delay="3000"/>
                                  </p:stCondLst>
                                  <p:iterate>
                                    <p:tmAbs val="0"/>
                                  </p:iterate>
                                  <p:childTnLst>
                                    <p:set>
                                      <p:cBhvr>
                                        <p:cTn id="45" fill="hold"/>
                                        <p:tgtEl>
                                          <p:spTgt spid="1689"/>
                                        </p:tgtEl>
                                        <p:attrNameLst>
                                          <p:attrName>style.visibility</p:attrName>
                                        </p:attrNameLst>
                                      </p:cBhvr>
                                      <p:to>
                                        <p:strVal val="visible"/>
                                      </p:to>
                                    </p:set>
                                    <p:anim calcmode="lin" valueType="num">
                                      <p:cBhvr>
                                        <p:cTn id="46" dur="500" fill="hold"/>
                                        <p:tgtEl>
                                          <p:spTgt spid="1689"/>
                                        </p:tgtEl>
                                        <p:attrNameLst>
                                          <p:attrName>ppt_x</p:attrName>
                                        </p:attrNameLst>
                                      </p:cBhvr>
                                      <p:tavLst>
                                        <p:tav tm="0">
                                          <p:val>
                                            <p:strVal val="#ppt_x"/>
                                          </p:val>
                                        </p:tav>
                                        <p:tav tm="100000">
                                          <p:val>
                                            <p:strVal val="#ppt_x"/>
                                          </p:val>
                                        </p:tav>
                                      </p:tavLst>
                                    </p:anim>
                                    <p:anim calcmode="lin" valueType="num">
                                      <p:cBhvr>
                                        <p:cTn id="47" dur="500" fill="hold"/>
                                        <p:tgtEl>
                                          <p:spTgt spid="1689"/>
                                        </p:tgtEl>
                                        <p:attrNameLst>
                                          <p:attrName>ppt_y</p:attrName>
                                        </p:attrNameLst>
                                      </p:cBhvr>
                                      <p:tavLst>
                                        <p:tav tm="0">
                                          <p:val>
                                            <p:strVal val="1+#ppt_h/2"/>
                                          </p:val>
                                        </p:tav>
                                        <p:tav tm="100000">
                                          <p:val>
                                            <p:strVal val="#ppt_y"/>
                                          </p:val>
                                        </p:tav>
                                      </p:tavLst>
                                    </p:anim>
                                  </p:childTnLst>
                                </p:cTn>
                              </p:par>
                            </p:childTnLst>
                          </p:cTn>
                        </p:par>
                        <p:par>
                          <p:cTn id="48" fill="hold">
                            <p:stCondLst>
                              <p:cond delay="24500"/>
                            </p:stCondLst>
                            <p:childTnLst>
                              <p:par>
                                <p:cTn id="49" presetID="2" presetClass="entr" presetSubtype="2" fill="hold" grpId="10" nodeType="afterEffect">
                                  <p:stCondLst>
                                    <p:cond delay="2000"/>
                                  </p:stCondLst>
                                  <p:iterate>
                                    <p:tmAbs val="0"/>
                                  </p:iterate>
                                  <p:childTnLst>
                                    <p:set>
                                      <p:cBhvr>
                                        <p:cTn id="50" fill="hold"/>
                                        <p:tgtEl>
                                          <p:spTgt spid="1688"/>
                                        </p:tgtEl>
                                        <p:attrNameLst>
                                          <p:attrName>style.visibility</p:attrName>
                                        </p:attrNameLst>
                                      </p:cBhvr>
                                      <p:to>
                                        <p:strVal val="visible"/>
                                      </p:to>
                                    </p:set>
                                    <p:anim calcmode="lin" valueType="num">
                                      <p:cBhvr>
                                        <p:cTn id="51" dur="500" fill="hold"/>
                                        <p:tgtEl>
                                          <p:spTgt spid="1688"/>
                                        </p:tgtEl>
                                        <p:attrNameLst>
                                          <p:attrName>ppt_x</p:attrName>
                                        </p:attrNameLst>
                                      </p:cBhvr>
                                      <p:tavLst>
                                        <p:tav tm="0">
                                          <p:val>
                                            <p:strVal val="1+#ppt_w/2"/>
                                          </p:val>
                                        </p:tav>
                                        <p:tav tm="100000">
                                          <p:val>
                                            <p:strVal val="#ppt_x"/>
                                          </p:val>
                                        </p:tav>
                                      </p:tavLst>
                                    </p:anim>
                                    <p:anim calcmode="lin" valueType="num">
                                      <p:cBhvr>
                                        <p:cTn id="52" dur="500" fill="hold"/>
                                        <p:tgtEl>
                                          <p:spTgt spid="1688"/>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11" nodeType="clickEffect">
                                  <p:stCondLst>
                                    <p:cond delay="0"/>
                                  </p:stCondLst>
                                  <p:iterate>
                                    <p:tmAbs val="0"/>
                                  </p:iterate>
                                  <p:childTnLst>
                                    <p:set>
                                      <p:cBhvr>
                                        <p:cTn id="56" fill="hold"/>
                                        <p:tgtEl>
                                          <p:spTgt spid="1678"/>
                                        </p:tgtEl>
                                        <p:attrNameLst>
                                          <p:attrName>style.visibility</p:attrName>
                                        </p:attrNameLst>
                                      </p:cBhvr>
                                      <p:to>
                                        <p:strVal val="visible"/>
                                      </p:to>
                                    </p:set>
                                    <p:animEffect transition="in" filter="wipe(down)">
                                      <p:cBhvr>
                                        <p:cTn id="57" dur="500"/>
                                        <p:tgtEl>
                                          <p:spTgt spid="167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12" nodeType="clickEffect">
                                  <p:stCondLst>
                                    <p:cond delay="0"/>
                                  </p:stCondLst>
                                  <p:iterate>
                                    <p:tmAbs val="0"/>
                                  </p:iterate>
                                  <p:childTnLst>
                                    <p:set>
                                      <p:cBhvr>
                                        <p:cTn id="61" fill="hold"/>
                                        <p:tgtEl>
                                          <p:spTgt spid="1679"/>
                                        </p:tgtEl>
                                        <p:attrNameLst>
                                          <p:attrName>style.visibility</p:attrName>
                                        </p:attrNameLst>
                                      </p:cBhvr>
                                      <p:to>
                                        <p:strVal val="visible"/>
                                      </p:to>
                                    </p:set>
                                    <p:animEffect transition="in" filter="wipe(left)">
                                      <p:cBhvr>
                                        <p:cTn id="62" dur="500"/>
                                        <p:tgtEl>
                                          <p:spTgt spid="167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13" nodeType="clickEffect">
                                  <p:stCondLst>
                                    <p:cond delay="0"/>
                                  </p:stCondLst>
                                  <p:iterate>
                                    <p:tmAbs val="0"/>
                                  </p:iterate>
                                  <p:childTnLst>
                                    <p:set>
                                      <p:cBhvr>
                                        <p:cTn id="66" fill="hold"/>
                                        <p:tgtEl>
                                          <p:spTgt spid="1676"/>
                                        </p:tgtEl>
                                        <p:attrNameLst>
                                          <p:attrName>style.visibility</p:attrName>
                                        </p:attrNameLst>
                                      </p:cBhvr>
                                      <p:to>
                                        <p:strVal val="visible"/>
                                      </p:to>
                                    </p:set>
                                    <p:animEffect transition="in" filter="wipe(down)">
                                      <p:cBhvr>
                                        <p:cTn id="67" dur="500"/>
                                        <p:tgtEl>
                                          <p:spTgt spid="1676"/>
                                        </p:tgtEl>
                                      </p:cBhvr>
                                    </p:animEffect>
                                  </p:childTnLst>
                                </p:cTn>
                              </p:par>
                            </p:childTnLst>
                          </p:cTn>
                        </p:par>
                        <p:par>
                          <p:cTn id="68" fill="hold">
                            <p:stCondLst>
                              <p:cond delay="500"/>
                            </p:stCondLst>
                            <p:childTnLst>
                              <p:par>
                                <p:cTn id="69" presetID="2" presetClass="entr" presetSubtype="1" fill="hold" grpId="14" nodeType="afterEffect">
                                  <p:stCondLst>
                                    <p:cond delay="1000"/>
                                  </p:stCondLst>
                                  <p:iterate>
                                    <p:tmAbs val="0"/>
                                  </p:iterate>
                                  <p:childTnLst>
                                    <p:set>
                                      <p:cBhvr>
                                        <p:cTn id="70" fill="hold"/>
                                        <p:tgtEl>
                                          <p:spTgt spid="1692"/>
                                        </p:tgtEl>
                                        <p:attrNameLst>
                                          <p:attrName>style.visibility</p:attrName>
                                        </p:attrNameLst>
                                      </p:cBhvr>
                                      <p:to>
                                        <p:strVal val="visible"/>
                                      </p:to>
                                    </p:set>
                                    <p:anim calcmode="lin" valueType="num">
                                      <p:cBhvr>
                                        <p:cTn id="71" dur="500" fill="hold"/>
                                        <p:tgtEl>
                                          <p:spTgt spid="1692"/>
                                        </p:tgtEl>
                                        <p:attrNameLst>
                                          <p:attrName>ppt_x</p:attrName>
                                        </p:attrNameLst>
                                      </p:cBhvr>
                                      <p:tavLst>
                                        <p:tav tm="0">
                                          <p:val>
                                            <p:strVal val="#ppt_x"/>
                                          </p:val>
                                        </p:tav>
                                        <p:tav tm="100000">
                                          <p:val>
                                            <p:strVal val="#ppt_x"/>
                                          </p:val>
                                        </p:tav>
                                      </p:tavLst>
                                    </p:anim>
                                    <p:anim calcmode="lin" valueType="num">
                                      <p:cBhvr>
                                        <p:cTn id="72" dur="500" fill="hold"/>
                                        <p:tgtEl>
                                          <p:spTgt spid="1692"/>
                                        </p:tgtEl>
                                        <p:attrNameLst>
                                          <p:attrName>ppt_y</p:attrName>
                                        </p:attrNameLst>
                                      </p:cBhvr>
                                      <p:tavLst>
                                        <p:tav tm="0">
                                          <p:val>
                                            <p:strVal val="0-#ppt_h/2"/>
                                          </p:val>
                                        </p:tav>
                                        <p:tav tm="100000">
                                          <p:val>
                                            <p:strVal val="#ppt_y"/>
                                          </p:val>
                                        </p:tav>
                                      </p:tavLst>
                                    </p:anim>
                                  </p:childTnLst>
                                </p:cTn>
                              </p:par>
                            </p:childTnLst>
                          </p:cTn>
                        </p:par>
                        <p:par>
                          <p:cTn id="73" fill="hold">
                            <p:stCondLst>
                              <p:cond delay="2000"/>
                            </p:stCondLst>
                            <p:childTnLst>
                              <p:par>
                                <p:cTn id="74" presetID="2" presetClass="entr" presetSubtype="4" fill="hold" grpId="15" nodeType="afterEffect">
                                  <p:stCondLst>
                                    <p:cond delay="0"/>
                                  </p:stCondLst>
                                  <p:iterate>
                                    <p:tmAbs val="0"/>
                                  </p:iterate>
                                  <p:childTnLst>
                                    <p:set>
                                      <p:cBhvr>
                                        <p:cTn id="75" fill="hold"/>
                                        <p:tgtEl>
                                          <p:spTgt spid="1693"/>
                                        </p:tgtEl>
                                        <p:attrNameLst>
                                          <p:attrName>style.visibility</p:attrName>
                                        </p:attrNameLst>
                                      </p:cBhvr>
                                      <p:to>
                                        <p:strVal val="visible"/>
                                      </p:to>
                                    </p:set>
                                    <p:anim calcmode="lin" valueType="num">
                                      <p:cBhvr>
                                        <p:cTn id="76" dur="500" fill="hold"/>
                                        <p:tgtEl>
                                          <p:spTgt spid="1693"/>
                                        </p:tgtEl>
                                        <p:attrNameLst>
                                          <p:attrName>ppt_x</p:attrName>
                                        </p:attrNameLst>
                                      </p:cBhvr>
                                      <p:tavLst>
                                        <p:tav tm="0">
                                          <p:val>
                                            <p:strVal val="#ppt_x"/>
                                          </p:val>
                                        </p:tav>
                                        <p:tav tm="100000">
                                          <p:val>
                                            <p:strVal val="#ppt_x"/>
                                          </p:val>
                                        </p:tav>
                                      </p:tavLst>
                                    </p:anim>
                                    <p:anim calcmode="lin" valueType="num">
                                      <p:cBhvr>
                                        <p:cTn id="77" dur="500" fill="hold"/>
                                        <p:tgtEl>
                                          <p:spTgt spid="16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6" grpId="13" animBg="1" advAuto="0"/>
      <p:bldP spid="1678" grpId="11" animBg="1" advAuto="0"/>
      <p:bldP spid="1679" grpId="12" animBg="1" advAuto="0"/>
      <p:bldP spid="1680" grpId="2" animBg="1" advAuto="0"/>
      <p:bldP spid="1681" grpId="6" animBg="1" advAuto="0"/>
      <p:bldP spid="1682" grpId="1" animBg="1" advAuto="0"/>
      <p:bldP spid="1683" grpId="5" animBg="1" advAuto="0"/>
      <p:bldP spid="1684" grpId="4" animBg="1" advAuto="0"/>
      <p:bldP spid="1685" grpId="3" animBg="1" advAuto="0"/>
      <p:bldP spid="1686" grpId="8" animBg="1" advAuto="0"/>
      <p:bldP spid="1687" grpId="7" animBg="1" advAuto="0"/>
      <p:bldP spid="1688" grpId="10" animBg="1" advAuto="0"/>
      <p:bldP spid="1689" grpId="9" animBg="1" advAuto="0"/>
      <p:bldP spid="1692" grpId="14" animBg="1" advAuto="0"/>
      <p:bldP spid="1693" grpId="1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1697" name="Oval 17"/>
          <p:cNvSpPr/>
          <p:nvPr/>
        </p:nvSpPr>
        <p:spPr>
          <a:xfrm>
            <a:off x="1524000" y="2667000"/>
            <a:ext cx="2971800" cy="2819400"/>
          </a:xfrm>
          <a:prstGeom prst="ellipse">
            <a:avLst/>
          </a:prstGeom>
          <a:solidFill>
            <a:srgbClr val="000000"/>
          </a:solidFill>
          <a:ln w="12700">
            <a:miter lim="400000"/>
          </a:ln>
          <a:effectLst>
            <a:outerShdw blurRad="50800" dist="38100" dir="2700000" rotWithShape="0">
              <a:srgbClr val="000000">
                <a:alpha val="43000"/>
              </a:srgbClr>
            </a:outerShdw>
          </a:effectLst>
        </p:spPr>
        <p:txBody>
          <a:bodyPr lIns="45719" rIns="45719"/>
          <a:lstStyle/>
          <a:p>
            <a:pPr>
              <a:defRPr sz="2000" b="1">
                <a:effectLst>
                  <a:outerShdw blurRad="38100" dist="38100" dir="2700000" rotWithShape="0">
                    <a:schemeClr val="accent3">
                      <a:lumOff val="44000"/>
                    </a:schemeClr>
                  </a:outerShdw>
                </a:effectLst>
                <a:latin typeface="Arial"/>
                <a:ea typeface="Arial"/>
                <a:cs typeface="Arial"/>
                <a:sym typeface="Arial"/>
              </a:defRPr>
            </a:pPr>
            <a:endParaRPr/>
          </a:p>
        </p:txBody>
      </p:sp>
      <p:sp>
        <p:nvSpPr>
          <p:cNvPr id="1698" name="Rectangle 15"/>
          <p:cNvSpPr txBox="1">
            <a:spLocks noGrp="1"/>
          </p:cNvSpPr>
          <p:nvPr>
            <p:ph type="title" idx="4294967295"/>
          </p:nvPr>
        </p:nvSpPr>
        <p:spPr>
          <a:xfrm>
            <a:off x="685800" y="533399"/>
            <a:ext cx="7772400" cy="707888"/>
          </a:xfrm>
          <a:prstGeom prst="rect">
            <a:avLst/>
          </a:prstGeom>
          <a:effectLst>
            <a:outerShdw blurRad="50800" dist="38100" dir="2700000" rotWithShape="0">
              <a:srgbClr val="000000">
                <a:alpha val="43000"/>
              </a:srgbClr>
            </a:outerShdw>
          </a:effectLst>
        </p:spPr>
        <p:txBody>
          <a:bodyPr anchor="t"/>
          <a:lstStyle>
            <a:lvl1pPr rtl="1">
              <a:spcBef>
                <a:spcPts val="2400"/>
              </a:spcBef>
              <a:defRPr sz="4000" b="1">
                <a:solidFill>
                  <a:srgbClr val="FFFF99"/>
                </a:solidFill>
                <a:effectLst>
                  <a:outerShdw blurRad="38100" dist="38100" dir="2700000" rotWithShape="0">
                    <a:srgbClr val="000000"/>
                  </a:outerShdw>
                </a:effectLst>
                <a:latin typeface="Arial"/>
                <a:ea typeface="Arial"/>
                <a:cs typeface="Arial"/>
                <a:sym typeface="Arial"/>
              </a:defRPr>
            </a:lvl1pPr>
          </a:lstStyle>
          <a:p>
            <a:r>
              <a:t>حروف الجر اليونانية</a:t>
            </a:r>
          </a:p>
        </p:txBody>
      </p:sp>
      <p:sp>
        <p:nvSpPr>
          <p:cNvPr id="1699" name="Oval 19"/>
          <p:cNvSpPr/>
          <p:nvPr/>
        </p:nvSpPr>
        <p:spPr>
          <a:xfrm>
            <a:off x="1524000" y="2667000"/>
            <a:ext cx="2971800" cy="2819400"/>
          </a:xfrm>
          <a:prstGeom prst="ellipse">
            <a:avLst/>
          </a:prstGeom>
          <a:ln w="76200">
            <a:solidFill>
              <a:schemeClr val="accent3">
                <a:lumOff val="44000"/>
              </a:schemeClr>
            </a:solidFill>
          </a:ln>
          <a:effectLst>
            <a:outerShdw blurRad="50800" dist="38100" dir="2700000" rotWithShape="0">
              <a:srgbClr val="000000">
                <a:alpha val="43000"/>
              </a:srgbClr>
            </a:outerShdw>
          </a:effectLst>
        </p:spPr>
        <p:txBody>
          <a:bodyPr lIns="45719" rIns="45719"/>
          <a:lstStyle/>
          <a:p>
            <a:pPr>
              <a:defRPr sz="2000" b="1">
                <a:effectLst>
                  <a:outerShdw blurRad="38100" dist="38100" dir="2700000" rotWithShape="0">
                    <a:schemeClr val="accent3">
                      <a:lumOff val="44000"/>
                    </a:schemeClr>
                  </a:outerShdw>
                </a:effectLst>
                <a:latin typeface="Arial"/>
                <a:ea typeface="Arial"/>
                <a:cs typeface="Arial"/>
                <a:sym typeface="Arial"/>
              </a:defRPr>
            </a:pPr>
            <a:endParaRPr/>
          </a:p>
        </p:txBody>
      </p:sp>
      <p:sp>
        <p:nvSpPr>
          <p:cNvPr id="1700" name="Notched Right Arrow 23"/>
          <p:cNvSpPr/>
          <p:nvPr/>
        </p:nvSpPr>
        <p:spPr>
          <a:xfrm>
            <a:off x="1219200" y="4886492"/>
            <a:ext cx="1295401" cy="30480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9059" y="5400"/>
                </a:lnTo>
                <a:lnTo>
                  <a:pt x="19059" y="0"/>
                </a:lnTo>
                <a:lnTo>
                  <a:pt x="21600" y="10800"/>
                </a:lnTo>
                <a:lnTo>
                  <a:pt x="19059" y="21600"/>
                </a:lnTo>
                <a:lnTo>
                  <a:pt x="19059" y="16200"/>
                </a:lnTo>
                <a:lnTo>
                  <a:pt x="0" y="16200"/>
                </a:lnTo>
                <a:lnTo>
                  <a:pt x="1271" y="10800"/>
                </a:lnTo>
                <a:close/>
              </a:path>
            </a:pathLst>
          </a:custGeom>
          <a:solidFill>
            <a:schemeClr val="accent3">
              <a:lumOff val="44000"/>
            </a:schemeClr>
          </a:solidFill>
          <a:ln w="12700">
            <a:miter lim="400000"/>
          </a:ln>
          <a:effectLst>
            <a:outerShdw blurRad="50800" dist="38100" dir="2700000" rotWithShape="0">
              <a:srgbClr val="000000">
                <a:alpha val="43000"/>
              </a:srgbClr>
            </a:outerShdw>
          </a:effectLst>
        </p:spPr>
        <p:txBody>
          <a:bodyPr lIns="45719" rIns="45719"/>
          <a:lstStyle/>
          <a:p>
            <a:pPr>
              <a:defRPr sz="2000" b="1">
                <a:effectLst>
                  <a:outerShdw blurRad="38100" dist="38100" dir="2700000" rotWithShape="0">
                    <a:srgbClr val="DDDDDD"/>
                  </a:outerShdw>
                </a:effectLst>
                <a:latin typeface="Arial"/>
                <a:ea typeface="Arial"/>
                <a:cs typeface="Arial"/>
                <a:sym typeface="Arial"/>
              </a:defRPr>
            </a:pPr>
            <a:endParaRPr/>
          </a:p>
        </p:txBody>
      </p:sp>
      <p:sp>
        <p:nvSpPr>
          <p:cNvPr id="1701" name="Notched Right Arrow 25"/>
          <p:cNvSpPr/>
          <p:nvPr/>
        </p:nvSpPr>
        <p:spPr>
          <a:xfrm>
            <a:off x="1219200" y="3733560"/>
            <a:ext cx="3657601" cy="30480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20700" y="5400"/>
                </a:lnTo>
                <a:lnTo>
                  <a:pt x="20700" y="0"/>
                </a:lnTo>
                <a:lnTo>
                  <a:pt x="21600" y="10800"/>
                </a:lnTo>
                <a:lnTo>
                  <a:pt x="20700" y="21600"/>
                </a:lnTo>
                <a:lnTo>
                  <a:pt x="20700" y="16200"/>
                </a:lnTo>
                <a:lnTo>
                  <a:pt x="0" y="16200"/>
                </a:lnTo>
                <a:lnTo>
                  <a:pt x="450" y="10800"/>
                </a:lnTo>
                <a:close/>
              </a:path>
            </a:pathLst>
          </a:custGeom>
          <a:solidFill>
            <a:schemeClr val="accent3">
              <a:lumOff val="44000"/>
            </a:schemeClr>
          </a:solidFill>
          <a:ln w="12700">
            <a:miter lim="400000"/>
          </a:ln>
          <a:effectLst>
            <a:outerShdw blurRad="50800" dist="38100" dir="2700000" rotWithShape="0">
              <a:srgbClr val="000000">
                <a:alpha val="43000"/>
              </a:srgbClr>
            </a:outerShdw>
          </a:effectLst>
        </p:spPr>
        <p:txBody>
          <a:bodyPr lIns="45719" rIns="45719"/>
          <a:lstStyle/>
          <a:p>
            <a:pPr>
              <a:defRPr sz="2000" b="1">
                <a:effectLst>
                  <a:outerShdw blurRad="38100" dist="38100" dir="2700000" rotWithShape="0">
                    <a:srgbClr val="DDDDDD"/>
                  </a:outerShdw>
                </a:effectLst>
                <a:latin typeface="Arial"/>
                <a:ea typeface="Arial"/>
                <a:cs typeface="Arial"/>
                <a:sym typeface="Arial"/>
              </a:defRPr>
            </a:pPr>
            <a:endParaRPr/>
          </a:p>
        </p:txBody>
      </p:sp>
      <p:sp>
        <p:nvSpPr>
          <p:cNvPr id="1702" name="Text Box 7"/>
          <p:cNvSpPr txBox="1"/>
          <p:nvPr/>
        </p:nvSpPr>
        <p:spPr>
          <a:xfrm>
            <a:off x="2331719" y="4621381"/>
            <a:ext cx="1356362" cy="548045"/>
          </a:xfrm>
          <a:prstGeom prst="rect">
            <a:avLst/>
          </a:prstGeom>
          <a:ln w="12700">
            <a:miter lim="400000"/>
          </a:ln>
          <a:effectLst>
            <a:outerShdw blurRad="50800" dist="38100" dir="2700000" rotWithShape="0">
              <a:srgbClr val="000000">
                <a:alpha val="43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1900"/>
              </a:spcBef>
              <a:defRPr sz="3200"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t>"داخل"</a:t>
            </a:r>
          </a:p>
        </p:txBody>
      </p:sp>
      <p:sp>
        <p:nvSpPr>
          <p:cNvPr id="1703" name="Text Box 7"/>
          <p:cNvSpPr txBox="1"/>
          <p:nvPr/>
        </p:nvSpPr>
        <p:spPr>
          <a:xfrm>
            <a:off x="1950719" y="3898660"/>
            <a:ext cx="2194562" cy="548045"/>
          </a:xfrm>
          <a:prstGeom prst="rect">
            <a:avLst/>
          </a:prstGeom>
          <a:ln w="12700">
            <a:miter lim="400000"/>
          </a:ln>
          <a:effectLst>
            <a:outerShdw blurRad="50800" dist="38100" dir="2700000" rotWithShape="0">
              <a:srgbClr val="000000">
                <a:alpha val="43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1900"/>
              </a:spcBef>
              <a:defRPr sz="3200"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t>"عبر"</a:t>
            </a:r>
          </a:p>
        </p:txBody>
      </p:sp>
      <p:sp>
        <p:nvSpPr>
          <p:cNvPr id="1704" name="Text Box 7"/>
          <p:cNvSpPr txBox="1"/>
          <p:nvPr/>
        </p:nvSpPr>
        <p:spPr>
          <a:xfrm>
            <a:off x="1242579" y="1225154"/>
            <a:ext cx="3413761" cy="1261786"/>
          </a:xfrm>
          <a:prstGeom prst="rect">
            <a:avLst/>
          </a:prstGeom>
          <a:ln w="12700">
            <a:miter lim="400000"/>
          </a:ln>
          <a:effectLst>
            <a:outerShdw blurRad="50800" dist="38100" dir="2700000" rotWithShape="0">
              <a:srgbClr val="000000">
                <a:alpha val="43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1900"/>
              </a:spcBef>
              <a:defRPr sz="3200"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t>" من ، خارج ، </a:t>
            </a:r>
          </a:p>
          <a:p>
            <a:pPr algn="ctr" rtl="1">
              <a:spcBef>
                <a:spcPts val="1900"/>
              </a:spcBef>
              <a:defRPr sz="3200"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t>بعيد عن "</a:t>
            </a:r>
          </a:p>
        </p:txBody>
      </p:sp>
      <p:sp>
        <p:nvSpPr>
          <p:cNvPr id="1705" name="Bent Arrow 29"/>
          <p:cNvSpPr/>
          <p:nvPr/>
        </p:nvSpPr>
        <p:spPr>
          <a:xfrm rot="16200000" flipV="1">
            <a:off x="1074890" y="2035193"/>
            <a:ext cx="990601" cy="609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150"/>
                </a:lnTo>
                <a:cubicBezTo>
                  <a:pt x="0" y="6931"/>
                  <a:pt x="2604" y="2700"/>
                  <a:pt x="5815" y="2700"/>
                </a:cubicBezTo>
                <a:lnTo>
                  <a:pt x="18277" y="2700"/>
                </a:lnTo>
                <a:lnTo>
                  <a:pt x="18277" y="0"/>
                </a:lnTo>
                <a:lnTo>
                  <a:pt x="21600" y="5400"/>
                </a:lnTo>
                <a:lnTo>
                  <a:pt x="18277" y="10800"/>
                </a:lnTo>
                <a:lnTo>
                  <a:pt x="18277" y="8100"/>
                </a:lnTo>
                <a:lnTo>
                  <a:pt x="5815" y="8100"/>
                </a:lnTo>
                <a:cubicBezTo>
                  <a:pt x="4439" y="8100"/>
                  <a:pt x="3323" y="9913"/>
                  <a:pt x="3323" y="12150"/>
                </a:cubicBezTo>
                <a:lnTo>
                  <a:pt x="3323" y="21600"/>
                </a:lnTo>
                <a:close/>
              </a:path>
            </a:pathLst>
          </a:custGeom>
          <a:solidFill>
            <a:schemeClr val="accent3">
              <a:lumOff val="44000"/>
            </a:schemeClr>
          </a:solidFill>
          <a:ln w="12700">
            <a:miter lim="400000"/>
          </a:ln>
          <a:effectLst>
            <a:outerShdw blurRad="50800" dist="38100" dir="2700000" rotWithShape="0">
              <a:srgbClr val="000000">
                <a:alpha val="43000"/>
              </a:srgbClr>
            </a:outerShdw>
          </a:effectLst>
        </p:spPr>
        <p:txBody>
          <a:bodyPr lIns="45719" rIns="45719"/>
          <a:lstStyle/>
          <a:p>
            <a:pPr>
              <a:defRPr sz="2000" b="1">
                <a:effectLst>
                  <a:outerShdw blurRad="38100" dist="38100" dir="2700000" rotWithShape="0">
                    <a:srgbClr val="DDDDDD"/>
                  </a:outerShdw>
                </a:effectLst>
                <a:latin typeface="Arial"/>
                <a:ea typeface="Arial"/>
                <a:cs typeface="Arial"/>
                <a:sym typeface="Arial"/>
              </a:defRPr>
            </a:pPr>
            <a:endParaRPr/>
          </a:p>
        </p:txBody>
      </p:sp>
      <p:sp>
        <p:nvSpPr>
          <p:cNvPr id="1706" name="Text Box 7"/>
          <p:cNvSpPr txBox="1"/>
          <p:nvPr/>
        </p:nvSpPr>
        <p:spPr>
          <a:xfrm>
            <a:off x="4953601" y="3460146"/>
            <a:ext cx="2042161" cy="548045"/>
          </a:xfrm>
          <a:prstGeom prst="rect">
            <a:avLst/>
          </a:prstGeom>
          <a:ln w="12700">
            <a:miter lim="400000"/>
          </a:ln>
          <a:effectLst>
            <a:outerShdw blurRad="50800" dist="38100" dir="2700000" rotWithShape="0">
              <a:srgbClr val="000000">
                <a:alpha val="43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1900"/>
              </a:spcBef>
              <a:defRPr sz="3200"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t>" حول "</a:t>
            </a:r>
          </a:p>
        </p:txBody>
      </p:sp>
      <p:sp>
        <p:nvSpPr>
          <p:cNvPr id="1707" name="Text Box 1041"/>
          <p:cNvSpPr txBox="1"/>
          <p:nvPr/>
        </p:nvSpPr>
        <p:spPr>
          <a:xfrm>
            <a:off x="8434143" y="76199"/>
            <a:ext cx="612687" cy="792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b="1">
                <a:solidFill>
                  <a:schemeClr val="accent3">
                    <a:lumOff val="44000"/>
                  </a:schemeClr>
                </a:solidFill>
                <a:latin typeface="Arial"/>
                <a:ea typeface="Arial"/>
                <a:cs typeface="Arial"/>
                <a:sym typeface="Arial"/>
              </a:defRPr>
            </a:pPr>
            <a:r>
              <a:t>209</a:t>
            </a:r>
            <a:br/>
            <a:r>
              <a:t>361</a:t>
            </a:r>
          </a:p>
        </p:txBody>
      </p:sp>
      <p:pic>
        <p:nvPicPr>
          <p:cNvPr id="1708" name="Picture 2" descr="Picture 2"/>
          <p:cNvPicPr>
            <a:picLocks noChangeAspect="1"/>
          </p:cNvPicPr>
          <p:nvPr/>
        </p:nvPicPr>
        <p:blipFill>
          <a:blip r:embed="rId3"/>
          <a:stretch>
            <a:fillRect/>
          </a:stretch>
        </p:blipFill>
        <p:spPr>
          <a:xfrm>
            <a:off x="542159" y="1914938"/>
            <a:ext cx="711201" cy="1104901"/>
          </a:xfrm>
          <a:prstGeom prst="rect">
            <a:avLst/>
          </a:prstGeom>
          <a:ln w="12700">
            <a:miter lim="400000"/>
          </a:ln>
        </p:spPr>
      </p:pic>
      <p:pic>
        <p:nvPicPr>
          <p:cNvPr id="1709" name="Picture 4" descr="Picture 4"/>
          <p:cNvPicPr>
            <a:picLocks noChangeAspect="1"/>
          </p:cNvPicPr>
          <p:nvPr/>
        </p:nvPicPr>
        <p:blipFill>
          <a:blip r:embed="rId4"/>
          <a:stretch>
            <a:fillRect/>
          </a:stretch>
        </p:blipFill>
        <p:spPr>
          <a:xfrm>
            <a:off x="453259" y="3282934"/>
            <a:ext cx="800101" cy="1117601"/>
          </a:xfrm>
          <a:prstGeom prst="rect">
            <a:avLst/>
          </a:prstGeom>
          <a:ln w="12700">
            <a:miter lim="400000"/>
          </a:ln>
        </p:spPr>
      </p:pic>
      <p:pic>
        <p:nvPicPr>
          <p:cNvPr id="1710" name="Picture 6" descr="Picture 6"/>
          <p:cNvPicPr>
            <a:picLocks noChangeAspect="1"/>
          </p:cNvPicPr>
          <p:nvPr/>
        </p:nvPicPr>
        <p:blipFill>
          <a:blip r:embed="rId5"/>
          <a:stretch>
            <a:fillRect/>
          </a:stretch>
        </p:blipFill>
        <p:spPr>
          <a:xfrm>
            <a:off x="374650" y="4483436"/>
            <a:ext cx="800100" cy="1117601"/>
          </a:xfrm>
          <a:prstGeom prst="rect">
            <a:avLst/>
          </a:prstGeom>
          <a:ln w="12700">
            <a:miter lim="400000"/>
          </a:ln>
        </p:spPr>
      </p:pic>
      <p:pic>
        <p:nvPicPr>
          <p:cNvPr id="1711" name="Picture 8" descr="Picture 8"/>
          <p:cNvPicPr>
            <a:picLocks noChangeAspect="1"/>
          </p:cNvPicPr>
          <p:nvPr/>
        </p:nvPicPr>
        <p:blipFill>
          <a:blip r:embed="rId6"/>
          <a:stretch>
            <a:fillRect/>
          </a:stretch>
        </p:blipFill>
        <p:spPr>
          <a:xfrm>
            <a:off x="4766440" y="2897791"/>
            <a:ext cx="19177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7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3" nodeType="clickEffect">
                                  <p:stCondLst>
                                    <p:cond delay="0"/>
                                  </p:stCondLst>
                                  <p:iterate>
                                    <p:tmAbs val="0"/>
                                  </p:iterate>
                                  <p:childTnLst>
                                    <p:set>
                                      <p:cBhvr>
                                        <p:cTn id="14" fill="hold"/>
                                        <p:tgtEl>
                                          <p:spTgt spid="1699"/>
                                        </p:tgtEl>
                                        <p:attrNameLst>
                                          <p:attrName>style.visibility</p:attrName>
                                        </p:attrNameLst>
                                      </p:cBhvr>
                                      <p:to>
                                        <p:strVal val="visible"/>
                                      </p:to>
                                    </p:set>
                                    <p:animEffect transition="in" filter="wipe(down)">
                                      <p:cBhvr>
                                        <p:cTn id="15" dur="500"/>
                                        <p:tgtEl>
                                          <p:spTgt spid="169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4" nodeType="clickEffect">
                                  <p:stCondLst>
                                    <p:cond delay="0"/>
                                  </p:stCondLst>
                                  <p:iterate>
                                    <p:tmAbs val="0"/>
                                  </p:iterate>
                                  <p:childTnLst>
                                    <p:set>
                                      <p:cBhvr>
                                        <p:cTn id="19" fill="hold"/>
                                        <p:tgtEl>
                                          <p:spTgt spid="17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5" nodeType="clickEffect">
                                  <p:stCondLst>
                                    <p:cond delay="0"/>
                                  </p:stCondLst>
                                  <p:iterate>
                                    <p:tmAbs val="0"/>
                                  </p:iterate>
                                  <p:childTnLst>
                                    <p:set>
                                      <p:cBhvr>
                                        <p:cTn id="23" fill="hold"/>
                                        <p:tgtEl>
                                          <p:spTgt spid="1702"/>
                                        </p:tgtEl>
                                        <p:attrNameLst>
                                          <p:attrName>style.visibility</p:attrName>
                                        </p:attrNameLst>
                                      </p:cBhvr>
                                      <p:to>
                                        <p:strVal val="visible"/>
                                      </p:to>
                                    </p:set>
                                    <p:animEffect transition="in" filter="wipe(left)">
                                      <p:cBhvr>
                                        <p:cTn id="24" dur="500"/>
                                        <p:tgtEl>
                                          <p:spTgt spid="170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6" nodeType="clickEffect">
                                  <p:stCondLst>
                                    <p:cond delay="0"/>
                                  </p:stCondLst>
                                  <p:iterate>
                                    <p:tmAbs val="0"/>
                                  </p:iterate>
                                  <p:childTnLst>
                                    <p:set>
                                      <p:cBhvr>
                                        <p:cTn id="28" fill="hold"/>
                                        <p:tgtEl>
                                          <p:spTgt spid="1700"/>
                                        </p:tgtEl>
                                        <p:attrNameLst>
                                          <p:attrName>style.visibility</p:attrName>
                                        </p:attrNameLst>
                                      </p:cBhvr>
                                      <p:to>
                                        <p:strVal val="visible"/>
                                      </p:to>
                                    </p:set>
                                    <p:animEffect transition="in" filter="wipe(left)">
                                      <p:cBhvr>
                                        <p:cTn id="29" dur="500"/>
                                        <p:tgtEl>
                                          <p:spTgt spid="170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7" nodeType="clickEffect">
                                  <p:stCondLst>
                                    <p:cond delay="0"/>
                                  </p:stCondLst>
                                  <p:iterate>
                                    <p:tmAbs val="0"/>
                                  </p:iterate>
                                  <p:childTnLst>
                                    <p:set>
                                      <p:cBhvr>
                                        <p:cTn id="33" fill="hold"/>
                                        <p:tgtEl>
                                          <p:spTgt spid="170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8" nodeType="clickEffect">
                                  <p:stCondLst>
                                    <p:cond delay="0"/>
                                  </p:stCondLst>
                                  <p:iterate>
                                    <p:tmAbs val="0"/>
                                  </p:iterate>
                                  <p:childTnLst>
                                    <p:set>
                                      <p:cBhvr>
                                        <p:cTn id="37" fill="hold"/>
                                        <p:tgtEl>
                                          <p:spTgt spid="1703"/>
                                        </p:tgtEl>
                                        <p:attrNameLst>
                                          <p:attrName>style.visibility</p:attrName>
                                        </p:attrNameLst>
                                      </p:cBhvr>
                                      <p:to>
                                        <p:strVal val="visible"/>
                                      </p:to>
                                    </p:set>
                                    <p:animEffect transition="in" filter="wipe(left)">
                                      <p:cBhvr>
                                        <p:cTn id="38" dur="500"/>
                                        <p:tgtEl>
                                          <p:spTgt spid="170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9" nodeType="clickEffect">
                                  <p:stCondLst>
                                    <p:cond delay="0"/>
                                  </p:stCondLst>
                                  <p:iterate>
                                    <p:tmAbs val="0"/>
                                  </p:iterate>
                                  <p:childTnLst>
                                    <p:set>
                                      <p:cBhvr>
                                        <p:cTn id="42" fill="hold"/>
                                        <p:tgtEl>
                                          <p:spTgt spid="1701"/>
                                        </p:tgtEl>
                                        <p:attrNameLst>
                                          <p:attrName>style.visibility</p:attrName>
                                        </p:attrNameLst>
                                      </p:cBhvr>
                                      <p:to>
                                        <p:strVal val="visible"/>
                                      </p:to>
                                    </p:set>
                                    <p:animEffect transition="in" filter="wipe(left)">
                                      <p:cBhvr>
                                        <p:cTn id="43" dur="500"/>
                                        <p:tgtEl>
                                          <p:spTgt spid="1701"/>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10" nodeType="clickEffect">
                                  <p:stCondLst>
                                    <p:cond delay="0"/>
                                  </p:stCondLst>
                                  <p:iterate>
                                    <p:tmAbs val="0"/>
                                  </p:iterate>
                                  <p:childTnLst>
                                    <p:set>
                                      <p:cBhvr>
                                        <p:cTn id="47" fill="hold"/>
                                        <p:tgtEl>
                                          <p:spTgt spid="170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11" nodeType="clickEffect">
                                  <p:stCondLst>
                                    <p:cond delay="0"/>
                                  </p:stCondLst>
                                  <p:iterate>
                                    <p:tmAbs val="0"/>
                                  </p:iterate>
                                  <p:childTnLst>
                                    <p:set>
                                      <p:cBhvr>
                                        <p:cTn id="51" fill="hold"/>
                                        <p:tgtEl>
                                          <p:spTgt spid="1705"/>
                                        </p:tgtEl>
                                        <p:attrNameLst>
                                          <p:attrName>style.visibility</p:attrName>
                                        </p:attrNameLst>
                                      </p:cBhvr>
                                      <p:to>
                                        <p:strVal val="visible"/>
                                      </p:to>
                                    </p:set>
                                    <p:animEffect transition="in" filter="wipe(left)">
                                      <p:cBhvr>
                                        <p:cTn id="52" dur="500"/>
                                        <p:tgtEl>
                                          <p:spTgt spid="170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12" nodeType="clickEffect">
                                  <p:stCondLst>
                                    <p:cond delay="0"/>
                                  </p:stCondLst>
                                  <p:iterate>
                                    <p:tmAbs val="0"/>
                                  </p:iterate>
                                  <p:childTnLst>
                                    <p:set>
                                      <p:cBhvr>
                                        <p:cTn id="56" fill="hold"/>
                                        <p:tgtEl>
                                          <p:spTgt spid="1704"/>
                                        </p:tgtEl>
                                        <p:attrNameLst>
                                          <p:attrName>style.visibility</p:attrName>
                                        </p:attrNameLst>
                                      </p:cBhvr>
                                      <p:to>
                                        <p:strVal val="visible"/>
                                      </p:to>
                                    </p:set>
                                    <p:animEffect transition="in" filter="wipe(left)">
                                      <p:cBhvr>
                                        <p:cTn id="57" dur="500"/>
                                        <p:tgtEl>
                                          <p:spTgt spid="1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 grpId="3" animBg="1" advAuto="0"/>
      <p:bldP spid="1700" grpId="6" animBg="1" advAuto="0"/>
      <p:bldP spid="1701" grpId="9" animBg="1" advAuto="0"/>
      <p:bldP spid="1702" grpId="5" animBg="1" advAuto="0"/>
      <p:bldP spid="1703" grpId="8" animBg="1" advAuto="0"/>
      <p:bldP spid="1704" grpId="12" animBg="1" advAuto="0"/>
      <p:bldP spid="1705" grpId="11" animBg="1" advAuto="0"/>
      <p:bldP spid="1706" grpId="2" animBg="1" advAuto="0"/>
      <p:bldP spid="1708" grpId="10" animBg="1" advAuto="0"/>
      <p:bldP spid="1709" grpId="7" animBg="1" advAuto="0"/>
      <p:bldP spid="1710" grpId="4" animBg="1" advAuto="0"/>
      <p:bldP spid="1711"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1715" name="Line 1026"/>
          <p:cNvSpPr/>
          <p:nvPr/>
        </p:nvSpPr>
        <p:spPr>
          <a:xfrm>
            <a:off x="1447800" y="4114800"/>
            <a:ext cx="6705601" cy="0"/>
          </a:xfrm>
          <a:prstGeom prst="line">
            <a:avLst/>
          </a:prstGeom>
          <a:ln w="76200">
            <a:solidFill>
              <a:schemeClr val="accent3">
                <a:lumOff val="44000"/>
              </a:schemeClr>
            </a:solidFill>
            <a:tailEnd type="triangle"/>
          </a:ln>
          <a:effectLst>
            <a:outerShdw blurRad="63500" dist="35921" dir="2700000" rotWithShape="0">
              <a:srgbClr val="000000">
                <a:alpha val="74998"/>
              </a:srgbClr>
            </a:outerShdw>
          </a:effectLst>
        </p:spPr>
        <p:txBody>
          <a:bodyPr lIns="45719" rIns="45719"/>
          <a:lstStyle/>
          <a:p>
            <a:endParaRPr/>
          </a:p>
        </p:txBody>
      </p:sp>
      <p:sp>
        <p:nvSpPr>
          <p:cNvPr id="1716" name="Line 1027"/>
          <p:cNvSpPr/>
          <p:nvPr/>
        </p:nvSpPr>
        <p:spPr>
          <a:xfrm>
            <a:off x="4535487" y="2638425"/>
            <a:ext cx="1" cy="1371601"/>
          </a:xfrm>
          <a:prstGeom prst="line">
            <a:avLst/>
          </a:prstGeom>
          <a:ln w="38100">
            <a:solidFill>
              <a:srgbClr val="00CCFF"/>
            </a:solidFill>
            <a:tailEnd type="triangle"/>
          </a:ln>
          <a:effectLst>
            <a:outerShdw blurRad="63500" dist="35921" dir="2700000" rotWithShape="0">
              <a:srgbClr val="000000">
                <a:alpha val="74998"/>
              </a:srgbClr>
            </a:outerShdw>
          </a:effectLst>
        </p:spPr>
        <p:txBody>
          <a:bodyPr lIns="45719" rIns="45719"/>
          <a:lstStyle/>
          <a:p>
            <a:endParaRPr/>
          </a:p>
        </p:txBody>
      </p:sp>
      <p:sp>
        <p:nvSpPr>
          <p:cNvPr id="1717" name="Text Box 1028"/>
          <p:cNvSpPr txBox="1"/>
          <p:nvPr/>
        </p:nvSpPr>
        <p:spPr>
          <a:xfrm rot="16200000">
            <a:off x="-651161" y="3764615"/>
            <a:ext cx="3034348"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عصر الكنيسة</a:t>
            </a:r>
          </a:p>
        </p:txBody>
      </p:sp>
      <p:sp>
        <p:nvSpPr>
          <p:cNvPr id="1718" name="Text Box 1029"/>
          <p:cNvSpPr txBox="1"/>
          <p:nvPr/>
        </p:nvSpPr>
        <p:spPr>
          <a:xfrm>
            <a:off x="3474719" y="1257299"/>
            <a:ext cx="1965962" cy="1417604"/>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2100"/>
              </a:spcBef>
              <a:defRPr sz="3600" b="1">
                <a:solidFill>
                  <a:srgbClr val="00CCFF"/>
                </a:solidFill>
                <a:latin typeface="Arial"/>
                <a:ea typeface="Arial"/>
                <a:cs typeface="Arial"/>
                <a:sym typeface="Arial"/>
              </a:defRPr>
            </a:pPr>
            <a:r>
              <a:t>المجيء </a:t>
            </a:r>
          </a:p>
          <a:p>
            <a:pPr algn="ctr" rtl="1">
              <a:spcBef>
                <a:spcPts val="2100"/>
              </a:spcBef>
              <a:defRPr sz="3600" b="1">
                <a:solidFill>
                  <a:srgbClr val="00CCFF"/>
                </a:solidFill>
                <a:latin typeface="Arial"/>
                <a:ea typeface="Arial"/>
                <a:cs typeface="Arial"/>
                <a:sym typeface="Arial"/>
              </a:defRPr>
            </a:pPr>
            <a:r>
              <a:t>الثاني</a:t>
            </a:r>
          </a:p>
        </p:txBody>
      </p:sp>
      <p:sp>
        <p:nvSpPr>
          <p:cNvPr id="1719" name="Text Box 1030"/>
          <p:cNvSpPr txBox="1"/>
          <p:nvPr/>
        </p:nvSpPr>
        <p:spPr>
          <a:xfrm>
            <a:off x="1471538" y="3276600"/>
            <a:ext cx="3018219"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الضيقة</a:t>
            </a:r>
          </a:p>
        </p:txBody>
      </p:sp>
      <p:sp>
        <p:nvSpPr>
          <p:cNvPr id="1720" name="Text Box 1031"/>
          <p:cNvSpPr txBox="1"/>
          <p:nvPr/>
        </p:nvSpPr>
        <p:spPr>
          <a:xfrm>
            <a:off x="1950719" y="4267200"/>
            <a:ext cx="2270762"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FF00"/>
                </a:solidFill>
                <a:latin typeface="Arial"/>
                <a:ea typeface="Arial"/>
                <a:cs typeface="Arial"/>
                <a:sym typeface="Arial"/>
              </a:defRPr>
            </a:lvl1pPr>
          </a:lstStyle>
          <a:p>
            <a:r>
              <a:t>٧ سنوات</a:t>
            </a:r>
          </a:p>
        </p:txBody>
      </p:sp>
      <p:sp>
        <p:nvSpPr>
          <p:cNvPr id="1721" name="Text Box 1032"/>
          <p:cNvSpPr txBox="1"/>
          <p:nvPr/>
        </p:nvSpPr>
        <p:spPr>
          <a:xfrm>
            <a:off x="4581207" y="3276600"/>
            <a:ext cx="3277356"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الألفية</a:t>
            </a:r>
          </a:p>
        </p:txBody>
      </p:sp>
      <p:sp>
        <p:nvSpPr>
          <p:cNvPr id="1722" name="Text Box 1033"/>
          <p:cNvSpPr txBox="1"/>
          <p:nvPr/>
        </p:nvSpPr>
        <p:spPr>
          <a:xfrm>
            <a:off x="4998719" y="4267200"/>
            <a:ext cx="2651762"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FF00"/>
                </a:solidFill>
                <a:latin typeface="Arial"/>
                <a:ea typeface="Arial"/>
                <a:cs typeface="Arial"/>
                <a:sym typeface="Arial"/>
              </a:defRPr>
            </a:lvl1pPr>
          </a:lstStyle>
          <a:p>
            <a:r>
              <a:t>١٠٠٠ سنة</a:t>
            </a:r>
          </a:p>
        </p:txBody>
      </p:sp>
      <p:sp>
        <p:nvSpPr>
          <p:cNvPr id="1723" name="Text Box 1034"/>
          <p:cNvSpPr txBox="1"/>
          <p:nvPr/>
        </p:nvSpPr>
        <p:spPr>
          <a:xfrm rot="5400000">
            <a:off x="5922613" y="3923365"/>
            <a:ext cx="4859974"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CC00"/>
                </a:solidFill>
                <a:latin typeface="Arial"/>
                <a:ea typeface="Arial"/>
                <a:cs typeface="Arial"/>
                <a:sym typeface="Arial"/>
              </a:defRPr>
            </a:lvl1pPr>
          </a:lstStyle>
          <a:p>
            <a:r>
              <a:t>الملكوت الأبدي</a:t>
            </a:r>
          </a:p>
        </p:txBody>
      </p:sp>
      <p:sp>
        <p:nvSpPr>
          <p:cNvPr id="1724" name="Text Box 1035"/>
          <p:cNvSpPr txBox="1"/>
          <p:nvPr/>
        </p:nvSpPr>
        <p:spPr>
          <a:xfrm rot="5381629">
            <a:off x="6685407" y="5143260"/>
            <a:ext cx="2423161" cy="609884"/>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spcBef>
                <a:spcPts val="2100"/>
              </a:spcBef>
              <a:defRPr sz="3600" b="1">
                <a:solidFill>
                  <a:srgbClr val="CCFFCC"/>
                </a:solidFill>
                <a:latin typeface="Arial"/>
                <a:ea typeface="Arial"/>
                <a:cs typeface="Arial"/>
                <a:sym typeface="Arial"/>
              </a:defRPr>
            </a:lvl1pPr>
          </a:lstStyle>
          <a:p>
            <a:r>
              <a:t>الدينونة</a:t>
            </a:r>
          </a:p>
        </p:txBody>
      </p:sp>
      <p:sp>
        <p:nvSpPr>
          <p:cNvPr id="1725" name="Text Box 1036"/>
          <p:cNvSpPr txBox="1"/>
          <p:nvPr/>
        </p:nvSpPr>
        <p:spPr>
          <a:xfrm>
            <a:off x="5379719" y="1257300"/>
            <a:ext cx="2346962" cy="175538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2100"/>
              </a:spcBef>
              <a:defRPr sz="3600" b="1" i="1">
                <a:solidFill>
                  <a:srgbClr val="00FFFF"/>
                </a:solidFill>
                <a:latin typeface="Arial"/>
                <a:ea typeface="Arial"/>
                <a:cs typeface="Arial"/>
                <a:sym typeface="Arial"/>
              </a:defRPr>
            </a:pPr>
            <a:r>
              <a:t>المجيء</a:t>
            </a:r>
          </a:p>
          <a:p>
            <a:pPr>
              <a:lnSpc>
                <a:spcPct val="10"/>
              </a:lnSpc>
              <a:spcBef>
                <a:spcPts val="1500"/>
              </a:spcBef>
              <a:defRPr sz="3600" b="1" i="1">
                <a:solidFill>
                  <a:srgbClr val="00FFFF"/>
                </a:solidFill>
                <a:latin typeface="Arial"/>
                <a:ea typeface="Arial"/>
                <a:cs typeface="Arial"/>
                <a:sym typeface="Arial"/>
              </a:defRPr>
            </a:pPr>
            <a:r>
              <a:t>=</a:t>
            </a:r>
          </a:p>
          <a:p>
            <a:pPr algn="ctr" rtl="1">
              <a:lnSpc>
                <a:spcPct val="10"/>
              </a:lnSpc>
              <a:spcBef>
                <a:spcPts val="2100"/>
              </a:spcBef>
              <a:defRPr sz="3600" b="1" i="1">
                <a:solidFill>
                  <a:srgbClr val="00FFFF"/>
                </a:solidFill>
                <a:latin typeface="Arial"/>
                <a:ea typeface="Arial"/>
                <a:cs typeface="Arial"/>
                <a:sym typeface="Arial"/>
              </a:defRPr>
            </a:pPr>
            <a:r>
              <a:t>الثاني</a:t>
            </a:r>
          </a:p>
        </p:txBody>
      </p:sp>
      <p:sp>
        <p:nvSpPr>
          <p:cNvPr id="1726" name="Rectangle 1037"/>
          <p:cNvSpPr txBox="1">
            <a:spLocks noGrp="1"/>
          </p:cNvSpPr>
          <p:nvPr>
            <p:ph type="title" idx="4294967295"/>
          </p:nvPr>
        </p:nvSpPr>
        <p:spPr>
          <a:xfrm>
            <a:off x="685800" y="457199"/>
            <a:ext cx="7772400" cy="707888"/>
          </a:xfrm>
          <a:prstGeom prst="rect">
            <a:avLst/>
          </a:prstGeom>
          <a:effectLst>
            <a:outerShdw blurRad="63500" dist="35921" dir="2700000" rotWithShape="0">
              <a:srgbClr val="000000">
                <a:alpha val="74998"/>
              </a:srgbClr>
            </a:outerShdw>
          </a:effectLst>
        </p:spPr>
        <p:txBody>
          <a:bodyPr anchor="t"/>
          <a:lstStyle>
            <a:lvl1pPr rtl="1">
              <a:spcBef>
                <a:spcPts val="2400"/>
              </a:spcBef>
              <a:defRPr sz="4000" b="1">
                <a:solidFill>
                  <a:schemeClr val="accent3">
                    <a:lumOff val="44000"/>
                  </a:schemeClr>
                </a:solidFill>
                <a:latin typeface="Arial"/>
                <a:ea typeface="Arial"/>
                <a:cs typeface="Arial"/>
                <a:sym typeface="Arial"/>
              </a:defRPr>
            </a:lvl1pPr>
          </a:lstStyle>
          <a:p>
            <a:r>
              <a:t>عقيدة ما قبل الألفية</a:t>
            </a:r>
          </a:p>
        </p:txBody>
      </p:sp>
      <p:sp>
        <p:nvSpPr>
          <p:cNvPr id="1727" name="Text Box 7"/>
          <p:cNvSpPr txBox="1"/>
          <p:nvPr/>
        </p:nvSpPr>
        <p:spPr>
          <a:xfrm rot="20751823">
            <a:off x="724467" y="5023251"/>
            <a:ext cx="4724401" cy="1017946"/>
          </a:xfrm>
          <a:prstGeom prst="rect">
            <a:avLst/>
          </a:prstGeom>
          <a:solidFill>
            <a:srgbClr val="8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900"/>
              </a:spcBef>
              <a:defRPr sz="3200" b="1">
                <a:solidFill>
                  <a:schemeClr val="accent3">
                    <a:lumOff val="44000"/>
                  </a:schemeClr>
                </a:solidFill>
                <a:latin typeface="Arial"/>
                <a:ea typeface="Arial"/>
                <a:cs typeface="Arial"/>
                <a:sym typeface="Arial"/>
              </a:defRPr>
            </a:lvl1pPr>
          </a:lstStyle>
          <a:p>
            <a:r>
              <a:t>وجهات النظر الخمسة للإختطاف ما قبل الألفية</a:t>
            </a:r>
          </a:p>
        </p:txBody>
      </p:sp>
      <p:sp>
        <p:nvSpPr>
          <p:cNvPr id="1728" name="Text Box 1041"/>
          <p:cNvSpPr txBox="1"/>
          <p:nvPr/>
        </p:nvSpPr>
        <p:spPr>
          <a:xfrm>
            <a:off x="8332035" y="77722"/>
            <a:ext cx="612686" cy="792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b="1">
                <a:solidFill>
                  <a:schemeClr val="accent3">
                    <a:lumOff val="44000"/>
                  </a:schemeClr>
                </a:solidFill>
                <a:latin typeface="Arial"/>
                <a:ea typeface="Arial"/>
                <a:cs typeface="Arial"/>
                <a:sym typeface="Arial"/>
              </a:defRPr>
            </a:pPr>
            <a:r>
              <a:t>208</a:t>
            </a:r>
          </a:p>
          <a:p>
            <a:pPr algn="r">
              <a:defRPr b="1">
                <a:solidFill>
                  <a:schemeClr val="accent3">
                    <a:lumOff val="44000"/>
                  </a:schemeClr>
                </a:solidFill>
                <a:latin typeface="Arial"/>
                <a:ea typeface="Arial"/>
                <a:cs typeface="Arial"/>
                <a:sym typeface="Arial"/>
              </a:defRPr>
            </a:pPr>
            <a:r>
              <a:t>433</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1000"/>
                                  </p:stCondLst>
                                  <p:iterate>
                                    <p:tmAbs val="0"/>
                                  </p:iterate>
                                  <p:childTnLst>
                                    <p:set>
                                      <p:cBhvr>
                                        <p:cTn id="6" fill="hold"/>
                                        <p:tgtEl>
                                          <p:spTgt spid="1717"/>
                                        </p:tgtEl>
                                        <p:attrNameLst>
                                          <p:attrName>style.visibility</p:attrName>
                                        </p:attrNameLst>
                                      </p:cBhvr>
                                      <p:to>
                                        <p:strVal val="visible"/>
                                      </p:to>
                                    </p:set>
                                    <p:anim calcmode="lin" valueType="num">
                                      <p:cBhvr>
                                        <p:cTn id="7" dur="500" fill="hold"/>
                                        <p:tgtEl>
                                          <p:spTgt spid="1717"/>
                                        </p:tgtEl>
                                        <p:attrNameLst>
                                          <p:attrName>ppt_x</p:attrName>
                                        </p:attrNameLst>
                                      </p:cBhvr>
                                      <p:tavLst>
                                        <p:tav tm="0">
                                          <p:val>
                                            <p:strVal val="0-#ppt_w/2"/>
                                          </p:val>
                                        </p:tav>
                                        <p:tav tm="100000">
                                          <p:val>
                                            <p:strVal val="#ppt_x"/>
                                          </p:val>
                                        </p:tav>
                                      </p:tavLst>
                                    </p:anim>
                                    <p:anim calcmode="lin" valueType="num">
                                      <p:cBhvr>
                                        <p:cTn id="8" dur="500" fill="hold"/>
                                        <p:tgtEl>
                                          <p:spTgt spid="171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grpId="2" nodeType="afterEffect">
                                  <p:stCondLst>
                                    <p:cond delay="1000"/>
                                  </p:stCondLst>
                                  <p:iterate>
                                    <p:tmAbs val="0"/>
                                  </p:iterate>
                                  <p:childTnLst>
                                    <p:set>
                                      <p:cBhvr>
                                        <p:cTn id="11" fill="hold"/>
                                        <p:tgtEl>
                                          <p:spTgt spid="1715"/>
                                        </p:tgtEl>
                                        <p:attrNameLst>
                                          <p:attrName>style.visibility</p:attrName>
                                        </p:attrNameLst>
                                      </p:cBhvr>
                                      <p:to>
                                        <p:strVal val="visible"/>
                                      </p:to>
                                    </p:set>
                                    <p:animEffect transition="in" filter="wipe(left)">
                                      <p:cBhvr>
                                        <p:cTn id="12" dur="500"/>
                                        <p:tgtEl>
                                          <p:spTgt spid="1715"/>
                                        </p:tgtEl>
                                      </p:cBhvr>
                                    </p:animEffect>
                                  </p:childTnLst>
                                </p:cTn>
                              </p:par>
                            </p:childTnLst>
                          </p:cTn>
                        </p:par>
                        <p:par>
                          <p:cTn id="13" fill="hold">
                            <p:stCondLst>
                              <p:cond delay="3000"/>
                            </p:stCondLst>
                            <p:childTnLst>
                              <p:par>
                                <p:cTn id="14" presetID="19" presetClass="entr" presetSubtype="10" fill="hold" grpId="3" nodeType="afterEffect">
                                  <p:stCondLst>
                                    <p:cond delay="1000"/>
                                  </p:stCondLst>
                                  <p:iterate>
                                    <p:tmAbs val="0"/>
                                  </p:iterate>
                                  <p:childTnLst>
                                    <p:set>
                                      <p:cBhvr>
                                        <p:cTn id="15" fill="hold"/>
                                        <p:tgtEl>
                                          <p:spTgt spid="1720"/>
                                        </p:tgtEl>
                                        <p:attrNameLst>
                                          <p:attrName>style.visibility</p:attrName>
                                        </p:attrNameLst>
                                      </p:cBhvr>
                                      <p:to>
                                        <p:strVal val="visible"/>
                                      </p:to>
                                    </p:set>
                                    <p:anim calcmode="lin" valueType="num">
                                      <p:cBhvr>
                                        <p:cTn id="16" dur="500" fill="hold"/>
                                        <p:tgtEl>
                                          <p:spTgt spid="1720"/>
                                        </p:tgtEl>
                                        <p:attrNameLst>
                                          <p:attrName>ppt_w</p:attrName>
                                        </p:attrNameLst>
                                      </p:cBhvr>
                                      <p:tavLst>
                                        <p:tav tm="0" fmla="#ppt_w*sin(2.5*pi*$)">
                                          <p:val>
                                            <p:fltVal val="0"/>
                                          </p:val>
                                        </p:tav>
                                        <p:tav tm="100000">
                                          <p:val>
                                            <p:fltVal val="1"/>
                                          </p:val>
                                        </p:tav>
                                      </p:tavLst>
                                    </p:anim>
                                    <p:anim calcmode="lin" valueType="num">
                                      <p:cBhvr>
                                        <p:cTn id="17" dur="500" fill="hold"/>
                                        <p:tgtEl>
                                          <p:spTgt spid="1720"/>
                                        </p:tgtEl>
                                        <p:attrNameLst>
                                          <p:attrName>ppt_h</p:attrName>
                                        </p:attrNameLst>
                                      </p:cBhvr>
                                      <p:tavLst>
                                        <p:tav tm="0">
                                          <p:val>
                                            <p:strVal val="#ppt_h"/>
                                          </p:val>
                                        </p:tav>
                                        <p:tav tm="100000">
                                          <p:val>
                                            <p:strVal val="#ppt_h"/>
                                          </p:val>
                                        </p:tav>
                                      </p:tavLst>
                                    </p:anim>
                                  </p:childTnLst>
                                </p:cTn>
                              </p:par>
                            </p:childTnLst>
                          </p:cTn>
                        </p:par>
                        <p:par>
                          <p:cTn id="18" fill="hold">
                            <p:stCondLst>
                              <p:cond delay="4500"/>
                            </p:stCondLst>
                            <p:childTnLst>
                              <p:par>
                                <p:cTn id="19" presetID="19" presetClass="entr" presetSubtype="10" fill="hold" grpId="4" nodeType="afterEffect">
                                  <p:stCondLst>
                                    <p:cond delay="1000"/>
                                  </p:stCondLst>
                                  <p:iterate>
                                    <p:tmAbs val="0"/>
                                  </p:iterate>
                                  <p:childTnLst>
                                    <p:set>
                                      <p:cBhvr>
                                        <p:cTn id="20" fill="hold"/>
                                        <p:tgtEl>
                                          <p:spTgt spid="1719"/>
                                        </p:tgtEl>
                                        <p:attrNameLst>
                                          <p:attrName>style.visibility</p:attrName>
                                        </p:attrNameLst>
                                      </p:cBhvr>
                                      <p:to>
                                        <p:strVal val="visible"/>
                                      </p:to>
                                    </p:set>
                                    <p:anim calcmode="lin" valueType="num">
                                      <p:cBhvr>
                                        <p:cTn id="21" dur="500" fill="hold"/>
                                        <p:tgtEl>
                                          <p:spTgt spid="1719"/>
                                        </p:tgtEl>
                                        <p:attrNameLst>
                                          <p:attrName>ppt_w</p:attrName>
                                        </p:attrNameLst>
                                      </p:cBhvr>
                                      <p:tavLst>
                                        <p:tav tm="0" fmla="#ppt_w*sin(2.5*pi*$)">
                                          <p:val>
                                            <p:fltVal val="0"/>
                                          </p:val>
                                        </p:tav>
                                        <p:tav tm="100000">
                                          <p:val>
                                            <p:fltVal val="1"/>
                                          </p:val>
                                        </p:tav>
                                      </p:tavLst>
                                    </p:anim>
                                    <p:anim calcmode="lin" valueType="num">
                                      <p:cBhvr>
                                        <p:cTn id="22" dur="500" fill="hold"/>
                                        <p:tgtEl>
                                          <p:spTgt spid="1719"/>
                                        </p:tgtEl>
                                        <p:attrNameLst>
                                          <p:attrName>ppt_h</p:attrName>
                                        </p:attrNameLst>
                                      </p:cBhvr>
                                      <p:tavLst>
                                        <p:tav tm="0">
                                          <p:val>
                                            <p:strVal val="#ppt_h"/>
                                          </p:val>
                                        </p:tav>
                                        <p:tav tm="100000">
                                          <p:val>
                                            <p:strVal val="#ppt_h"/>
                                          </p:val>
                                        </p:tav>
                                      </p:tavLst>
                                    </p:anim>
                                  </p:childTnLst>
                                </p:cTn>
                              </p:par>
                            </p:childTnLst>
                          </p:cTn>
                        </p:par>
                        <p:par>
                          <p:cTn id="23" fill="hold">
                            <p:stCondLst>
                              <p:cond delay="6000"/>
                            </p:stCondLst>
                            <p:childTnLst>
                              <p:par>
                                <p:cTn id="24" presetID="2" presetClass="entr" presetSubtype="1" fill="hold" grpId="5" nodeType="afterEffect">
                                  <p:stCondLst>
                                    <p:cond delay="6000"/>
                                  </p:stCondLst>
                                  <p:iterate>
                                    <p:tmAbs val="0"/>
                                  </p:iterate>
                                  <p:childTnLst>
                                    <p:set>
                                      <p:cBhvr>
                                        <p:cTn id="25" fill="hold"/>
                                        <p:tgtEl>
                                          <p:spTgt spid="1718"/>
                                        </p:tgtEl>
                                        <p:attrNameLst>
                                          <p:attrName>style.visibility</p:attrName>
                                        </p:attrNameLst>
                                      </p:cBhvr>
                                      <p:to>
                                        <p:strVal val="visible"/>
                                      </p:to>
                                    </p:set>
                                    <p:anim calcmode="lin" valueType="num">
                                      <p:cBhvr>
                                        <p:cTn id="26" dur="500" fill="hold"/>
                                        <p:tgtEl>
                                          <p:spTgt spid="1718"/>
                                        </p:tgtEl>
                                        <p:attrNameLst>
                                          <p:attrName>ppt_x</p:attrName>
                                        </p:attrNameLst>
                                      </p:cBhvr>
                                      <p:tavLst>
                                        <p:tav tm="0">
                                          <p:val>
                                            <p:strVal val="#ppt_x"/>
                                          </p:val>
                                        </p:tav>
                                        <p:tav tm="100000">
                                          <p:val>
                                            <p:strVal val="#ppt_x"/>
                                          </p:val>
                                        </p:tav>
                                      </p:tavLst>
                                    </p:anim>
                                    <p:anim calcmode="lin" valueType="num">
                                      <p:cBhvr>
                                        <p:cTn id="27" dur="500" fill="hold"/>
                                        <p:tgtEl>
                                          <p:spTgt spid="1718"/>
                                        </p:tgtEl>
                                        <p:attrNameLst>
                                          <p:attrName>ppt_y</p:attrName>
                                        </p:attrNameLst>
                                      </p:cBhvr>
                                      <p:tavLst>
                                        <p:tav tm="0">
                                          <p:val>
                                            <p:strVal val="0-#ppt_h/2"/>
                                          </p:val>
                                        </p:tav>
                                        <p:tav tm="100000">
                                          <p:val>
                                            <p:strVal val="#ppt_y"/>
                                          </p:val>
                                        </p:tav>
                                      </p:tavLst>
                                    </p:anim>
                                  </p:childTnLst>
                                </p:cTn>
                              </p:par>
                            </p:childTnLst>
                          </p:cTn>
                        </p:par>
                        <p:par>
                          <p:cTn id="28" fill="hold">
                            <p:stCondLst>
                              <p:cond delay="12500"/>
                            </p:stCondLst>
                            <p:childTnLst>
                              <p:par>
                                <p:cTn id="29" presetID="2" presetClass="entr" presetSubtype="1" fill="hold" grpId="6" nodeType="afterEffect">
                                  <p:stCondLst>
                                    <p:cond delay="0"/>
                                  </p:stCondLst>
                                  <p:iterate>
                                    <p:tmAbs val="0"/>
                                  </p:iterate>
                                  <p:childTnLst>
                                    <p:set>
                                      <p:cBhvr>
                                        <p:cTn id="30" fill="hold"/>
                                        <p:tgtEl>
                                          <p:spTgt spid="1716"/>
                                        </p:tgtEl>
                                        <p:attrNameLst>
                                          <p:attrName>style.visibility</p:attrName>
                                        </p:attrNameLst>
                                      </p:cBhvr>
                                      <p:to>
                                        <p:strVal val="visible"/>
                                      </p:to>
                                    </p:set>
                                    <p:anim calcmode="lin" valueType="num">
                                      <p:cBhvr>
                                        <p:cTn id="31" dur="500" fill="hold"/>
                                        <p:tgtEl>
                                          <p:spTgt spid="1716"/>
                                        </p:tgtEl>
                                        <p:attrNameLst>
                                          <p:attrName>ppt_x</p:attrName>
                                        </p:attrNameLst>
                                      </p:cBhvr>
                                      <p:tavLst>
                                        <p:tav tm="0">
                                          <p:val>
                                            <p:strVal val="#ppt_x"/>
                                          </p:val>
                                        </p:tav>
                                        <p:tav tm="100000">
                                          <p:val>
                                            <p:strVal val="#ppt_x"/>
                                          </p:val>
                                        </p:tav>
                                      </p:tavLst>
                                    </p:anim>
                                    <p:anim calcmode="lin" valueType="num">
                                      <p:cBhvr>
                                        <p:cTn id="32" dur="500" fill="hold"/>
                                        <p:tgtEl>
                                          <p:spTgt spid="1716"/>
                                        </p:tgtEl>
                                        <p:attrNameLst>
                                          <p:attrName>ppt_y</p:attrName>
                                        </p:attrNameLst>
                                      </p:cBhvr>
                                      <p:tavLst>
                                        <p:tav tm="0">
                                          <p:val>
                                            <p:strVal val="0-#ppt_h/2"/>
                                          </p:val>
                                        </p:tav>
                                        <p:tav tm="100000">
                                          <p:val>
                                            <p:strVal val="#ppt_y"/>
                                          </p:val>
                                        </p:tav>
                                      </p:tavLst>
                                    </p:anim>
                                  </p:childTnLst>
                                </p:cTn>
                              </p:par>
                            </p:childTnLst>
                          </p:cTn>
                        </p:par>
                        <p:par>
                          <p:cTn id="33" fill="hold">
                            <p:stCondLst>
                              <p:cond delay="13000"/>
                            </p:stCondLst>
                            <p:childTnLst>
                              <p:par>
                                <p:cTn id="34" presetID="19" presetClass="entr" presetSubtype="10" fill="hold" grpId="7" nodeType="afterEffect">
                                  <p:stCondLst>
                                    <p:cond delay="3000"/>
                                  </p:stCondLst>
                                  <p:iterate>
                                    <p:tmAbs val="0"/>
                                  </p:iterate>
                                  <p:childTnLst>
                                    <p:set>
                                      <p:cBhvr>
                                        <p:cTn id="35" fill="hold"/>
                                        <p:tgtEl>
                                          <p:spTgt spid="1722"/>
                                        </p:tgtEl>
                                        <p:attrNameLst>
                                          <p:attrName>style.visibility</p:attrName>
                                        </p:attrNameLst>
                                      </p:cBhvr>
                                      <p:to>
                                        <p:strVal val="visible"/>
                                      </p:to>
                                    </p:set>
                                    <p:anim calcmode="lin" valueType="num">
                                      <p:cBhvr>
                                        <p:cTn id="36" dur="500" fill="hold"/>
                                        <p:tgtEl>
                                          <p:spTgt spid="1722"/>
                                        </p:tgtEl>
                                        <p:attrNameLst>
                                          <p:attrName>ppt_w</p:attrName>
                                        </p:attrNameLst>
                                      </p:cBhvr>
                                      <p:tavLst>
                                        <p:tav tm="0" fmla="#ppt_w*sin(2.5*pi*$)">
                                          <p:val>
                                            <p:fltVal val="0"/>
                                          </p:val>
                                        </p:tav>
                                        <p:tav tm="100000">
                                          <p:val>
                                            <p:fltVal val="1"/>
                                          </p:val>
                                        </p:tav>
                                      </p:tavLst>
                                    </p:anim>
                                    <p:anim calcmode="lin" valueType="num">
                                      <p:cBhvr>
                                        <p:cTn id="37" dur="500" fill="hold"/>
                                        <p:tgtEl>
                                          <p:spTgt spid="1722"/>
                                        </p:tgtEl>
                                        <p:attrNameLst>
                                          <p:attrName>ppt_h</p:attrName>
                                        </p:attrNameLst>
                                      </p:cBhvr>
                                      <p:tavLst>
                                        <p:tav tm="0">
                                          <p:val>
                                            <p:strVal val="#ppt_h"/>
                                          </p:val>
                                        </p:tav>
                                        <p:tav tm="100000">
                                          <p:val>
                                            <p:strVal val="#ppt_h"/>
                                          </p:val>
                                        </p:tav>
                                      </p:tavLst>
                                    </p:anim>
                                  </p:childTnLst>
                                </p:cTn>
                              </p:par>
                            </p:childTnLst>
                          </p:cTn>
                        </p:par>
                        <p:par>
                          <p:cTn id="38" fill="hold">
                            <p:stCondLst>
                              <p:cond delay="16500"/>
                            </p:stCondLst>
                            <p:childTnLst>
                              <p:par>
                                <p:cTn id="39" presetID="19" presetClass="entr" presetSubtype="10" fill="hold" grpId="8" nodeType="afterEffect">
                                  <p:stCondLst>
                                    <p:cond delay="4000"/>
                                  </p:stCondLst>
                                  <p:iterate>
                                    <p:tmAbs val="0"/>
                                  </p:iterate>
                                  <p:childTnLst>
                                    <p:set>
                                      <p:cBhvr>
                                        <p:cTn id="40" fill="hold"/>
                                        <p:tgtEl>
                                          <p:spTgt spid="1721"/>
                                        </p:tgtEl>
                                        <p:attrNameLst>
                                          <p:attrName>style.visibility</p:attrName>
                                        </p:attrNameLst>
                                      </p:cBhvr>
                                      <p:to>
                                        <p:strVal val="visible"/>
                                      </p:to>
                                    </p:set>
                                    <p:anim calcmode="lin" valueType="num">
                                      <p:cBhvr>
                                        <p:cTn id="41" dur="500" fill="hold"/>
                                        <p:tgtEl>
                                          <p:spTgt spid="1721"/>
                                        </p:tgtEl>
                                        <p:attrNameLst>
                                          <p:attrName>ppt_w</p:attrName>
                                        </p:attrNameLst>
                                      </p:cBhvr>
                                      <p:tavLst>
                                        <p:tav tm="0" fmla="#ppt_w*sin(2.5*pi*$)">
                                          <p:val>
                                            <p:fltVal val="0"/>
                                          </p:val>
                                        </p:tav>
                                        <p:tav tm="100000">
                                          <p:val>
                                            <p:fltVal val="1"/>
                                          </p:val>
                                        </p:tav>
                                      </p:tavLst>
                                    </p:anim>
                                    <p:anim calcmode="lin" valueType="num">
                                      <p:cBhvr>
                                        <p:cTn id="42" dur="500" fill="hold"/>
                                        <p:tgtEl>
                                          <p:spTgt spid="1721"/>
                                        </p:tgtEl>
                                        <p:attrNameLst>
                                          <p:attrName>ppt_h</p:attrName>
                                        </p:attrNameLst>
                                      </p:cBhvr>
                                      <p:tavLst>
                                        <p:tav tm="0">
                                          <p:val>
                                            <p:strVal val="#ppt_h"/>
                                          </p:val>
                                        </p:tav>
                                        <p:tav tm="100000">
                                          <p:val>
                                            <p:strVal val="#ppt_h"/>
                                          </p:val>
                                        </p:tav>
                                      </p:tavLst>
                                    </p:anim>
                                  </p:childTnLst>
                                </p:cTn>
                              </p:par>
                            </p:childTnLst>
                          </p:cTn>
                        </p:par>
                        <p:par>
                          <p:cTn id="43" fill="hold">
                            <p:stCondLst>
                              <p:cond delay="21000"/>
                            </p:stCondLst>
                            <p:childTnLst>
                              <p:par>
                                <p:cTn id="44" presetID="2" presetClass="entr" presetSubtype="4" fill="hold" grpId="9" nodeType="afterEffect">
                                  <p:stCondLst>
                                    <p:cond delay="3000"/>
                                  </p:stCondLst>
                                  <p:iterate>
                                    <p:tmAbs val="0"/>
                                  </p:iterate>
                                  <p:childTnLst>
                                    <p:set>
                                      <p:cBhvr>
                                        <p:cTn id="45" fill="hold"/>
                                        <p:tgtEl>
                                          <p:spTgt spid="1724"/>
                                        </p:tgtEl>
                                        <p:attrNameLst>
                                          <p:attrName>style.visibility</p:attrName>
                                        </p:attrNameLst>
                                      </p:cBhvr>
                                      <p:to>
                                        <p:strVal val="visible"/>
                                      </p:to>
                                    </p:set>
                                    <p:anim calcmode="lin" valueType="num">
                                      <p:cBhvr>
                                        <p:cTn id="46" dur="500" fill="hold"/>
                                        <p:tgtEl>
                                          <p:spTgt spid="1724"/>
                                        </p:tgtEl>
                                        <p:attrNameLst>
                                          <p:attrName>ppt_x</p:attrName>
                                        </p:attrNameLst>
                                      </p:cBhvr>
                                      <p:tavLst>
                                        <p:tav tm="0">
                                          <p:val>
                                            <p:strVal val="#ppt_x"/>
                                          </p:val>
                                        </p:tav>
                                        <p:tav tm="100000">
                                          <p:val>
                                            <p:strVal val="#ppt_x"/>
                                          </p:val>
                                        </p:tav>
                                      </p:tavLst>
                                    </p:anim>
                                    <p:anim calcmode="lin" valueType="num">
                                      <p:cBhvr>
                                        <p:cTn id="47" dur="500" fill="hold"/>
                                        <p:tgtEl>
                                          <p:spTgt spid="1724"/>
                                        </p:tgtEl>
                                        <p:attrNameLst>
                                          <p:attrName>ppt_y</p:attrName>
                                        </p:attrNameLst>
                                      </p:cBhvr>
                                      <p:tavLst>
                                        <p:tav tm="0">
                                          <p:val>
                                            <p:strVal val="1+#ppt_h/2"/>
                                          </p:val>
                                        </p:tav>
                                        <p:tav tm="100000">
                                          <p:val>
                                            <p:strVal val="#ppt_y"/>
                                          </p:val>
                                        </p:tav>
                                      </p:tavLst>
                                    </p:anim>
                                  </p:childTnLst>
                                </p:cTn>
                              </p:par>
                            </p:childTnLst>
                          </p:cTn>
                        </p:par>
                        <p:par>
                          <p:cTn id="48" fill="hold">
                            <p:stCondLst>
                              <p:cond delay="24500"/>
                            </p:stCondLst>
                            <p:childTnLst>
                              <p:par>
                                <p:cTn id="49" presetID="2" presetClass="entr" presetSubtype="2" fill="hold" grpId="10" nodeType="afterEffect">
                                  <p:stCondLst>
                                    <p:cond delay="2000"/>
                                  </p:stCondLst>
                                  <p:iterate>
                                    <p:tmAbs val="0"/>
                                  </p:iterate>
                                  <p:childTnLst>
                                    <p:set>
                                      <p:cBhvr>
                                        <p:cTn id="50" fill="hold"/>
                                        <p:tgtEl>
                                          <p:spTgt spid="1723"/>
                                        </p:tgtEl>
                                        <p:attrNameLst>
                                          <p:attrName>style.visibility</p:attrName>
                                        </p:attrNameLst>
                                      </p:cBhvr>
                                      <p:to>
                                        <p:strVal val="visible"/>
                                      </p:to>
                                    </p:set>
                                    <p:anim calcmode="lin" valueType="num">
                                      <p:cBhvr>
                                        <p:cTn id="51" dur="500" fill="hold"/>
                                        <p:tgtEl>
                                          <p:spTgt spid="1723"/>
                                        </p:tgtEl>
                                        <p:attrNameLst>
                                          <p:attrName>ppt_x</p:attrName>
                                        </p:attrNameLst>
                                      </p:cBhvr>
                                      <p:tavLst>
                                        <p:tav tm="0">
                                          <p:val>
                                            <p:strVal val="1+#ppt_w/2"/>
                                          </p:val>
                                        </p:tav>
                                        <p:tav tm="100000">
                                          <p:val>
                                            <p:strVal val="#ppt_x"/>
                                          </p:val>
                                        </p:tav>
                                      </p:tavLst>
                                    </p:anim>
                                    <p:anim calcmode="lin" valueType="num">
                                      <p:cBhvr>
                                        <p:cTn id="52" dur="500" fill="hold"/>
                                        <p:tgtEl>
                                          <p:spTgt spid="1723"/>
                                        </p:tgtEl>
                                        <p:attrNameLst>
                                          <p:attrName>ppt_y</p:attrName>
                                        </p:attrNameLst>
                                      </p:cBhvr>
                                      <p:tavLst>
                                        <p:tav tm="0">
                                          <p:val>
                                            <p:strVal val="#ppt_y"/>
                                          </p:val>
                                        </p:tav>
                                        <p:tav tm="100000">
                                          <p:val>
                                            <p:strVal val="#ppt_y"/>
                                          </p:val>
                                        </p:tav>
                                      </p:tavLst>
                                    </p:anim>
                                  </p:childTnLst>
                                </p:cTn>
                              </p:par>
                            </p:childTnLst>
                          </p:cTn>
                        </p:par>
                        <p:par>
                          <p:cTn id="53" fill="hold">
                            <p:stCondLst>
                              <p:cond delay="27000"/>
                            </p:stCondLst>
                            <p:childTnLst>
                              <p:par>
                                <p:cTn id="54" presetID="2" presetClass="entr" presetSubtype="1" fill="hold" grpId="11" nodeType="afterEffect">
                                  <p:stCondLst>
                                    <p:cond delay="1000"/>
                                  </p:stCondLst>
                                  <p:iterate>
                                    <p:tmAbs val="0"/>
                                  </p:iterate>
                                  <p:childTnLst>
                                    <p:set>
                                      <p:cBhvr>
                                        <p:cTn id="55" fill="hold"/>
                                        <p:tgtEl>
                                          <p:spTgt spid="1725"/>
                                        </p:tgtEl>
                                        <p:attrNameLst>
                                          <p:attrName>style.visibility</p:attrName>
                                        </p:attrNameLst>
                                      </p:cBhvr>
                                      <p:to>
                                        <p:strVal val="visible"/>
                                      </p:to>
                                    </p:set>
                                    <p:anim calcmode="lin" valueType="num">
                                      <p:cBhvr>
                                        <p:cTn id="56" dur="5000" fill="hold"/>
                                        <p:tgtEl>
                                          <p:spTgt spid="1725"/>
                                        </p:tgtEl>
                                        <p:attrNameLst>
                                          <p:attrName>ppt_x</p:attrName>
                                        </p:attrNameLst>
                                      </p:cBhvr>
                                      <p:tavLst>
                                        <p:tav tm="0">
                                          <p:val>
                                            <p:strVal val="#ppt_x"/>
                                          </p:val>
                                        </p:tav>
                                        <p:tav tm="100000">
                                          <p:val>
                                            <p:strVal val="#ppt_x"/>
                                          </p:val>
                                        </p:tav>
                                      </p:tavLst>
                                    </p:anim>
                                    <p:anim calcmode="lin" valueType="num">
                                      <p:cBhvr>
                                        <p:cTn id="57" dur="5000" fill="hold"/>
                                        <p:tgtEl>
                                          <p:spTgt spid="1725"/>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12" nodeType="clickEffect">
                                  <p:stCondLst>
                                    <p:cond delay="0"/>
                                  </p:stCondLst>
                                  <p:iterate>
                                    <p:tmAbs val="0"/>
                                  </p:iterate>
                                  <p:childTnLst>
                                    <p:set>
                                      <p:cBhvr>
                                        <p:cTn id="61" fill="hold"/>
                                        <p:tgtEl>
                                          <p:spTgt spid="1727"/>
                                        </p:tgtEl>
                                        <p:attrNameLst>
                                          <p:attrName>style.visibility</p:attrName>
                                        </p:attrNameLst>
                                      </p:cBhvr>
                                      <p:to>
                                        <p:strVal val="visible"/>
                                      </p:to>
                                    </p:set>
                                    <p:animEffect transition="in" filter="wipe(left)">
                                      <p:cBhvr>
                                        <p:cTn id="62" dur="500"/>
                                        <p:tgtEl>
                                          <p:spTgt spid="1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5" grpId="2" animBg="1" advAuto="0"/>
      <p:bldP spid="1716" grpId="6" animBg="1" advAuto="0"/>
      <p:bldP spid="1717" grpId="1" animBg="1" advAuto="0"/>
      <p:bldP spid="1718" grpId="5" animBg="1" advAuto="0"/>
      <p:bldP spid="1719" grpId="4" animBg="1" advAuto="0"/>
      <p:bldP spid="1720" grpId="3" animBg="1" advAuto="0"/>
      <p:bldP spid="1721" grpId="8" animBg="1" advAuto="0"/>
      <p:bldP spid="1722" grpId="7" animBg="1" advAuto="0"/>
      <p:bldP spid="1723" grpId="10" animBg="1" advAuto="0"/>
      <p:bldP spid="1724" grpId="9" animBg="1" advAuto="0"/>
      <p:bldP spid="1725" grpId="11" animBg="1" advAuto="0"/>
      <p:bldP spid="1727" grpId="1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1730" name="Line 1026"/>
          <p:cNvSpPr/>
          <p:nvPr/>
        </p:nvSpPr>
        <p:spPr>
          <a:xfrm>
            <a:off x="1447800" y="4114800"/>
            <a:ext cx="6705601" cy="0"/>
          </a:xfrm>
          <a:prstGeom prst="line">
            <a:avLst/>
          </a:prstGeom>
          <a:ln w="76200">
            <a:solidFill>
              <a:srgbClr val="FF0000"/>
            </a:solidFill>
            <a:tailEnd type="triangle"/>
          </a:ln>
        </p:spPr>
        <p:txBody>
          <a:bodyPr lIns="45719" rIns="45719"/>
          <a:lstStyle/>
          <a:p>
            <a:endParaRPr/>
          </a:p>
        </p:txBody>
      </p:sp>
      <p:sp>
        <p:nvSpPr>
          <p:cNvPr id="1731" name="Line 1027"/>
          <p:cNvSpPr/>
          <p:nvPr/>
        </p:nvSpPr>
        <p:spPr>
          <a:xfrm>
            <a:off x="4572000" y="2638425"/>
            <a:ext cx="0" cy="1371601"/>
          </a:xfrm>
          <a:prstGeom prst="line">
            <a:avLst/>
          </a:prstGeom>
          <a:ln w="38100">
            <a:solidFill>
              <a:srgbClr val="00CCFF"/>
            </a:solidFill>
            <a:tailEnd type="triangle"/>
          </a:ln>
        </p:spPr>
        <p:txBody>
          <a:bodyPr lIns="45719" rIns="45719"/>
          <a:lstStyle/>
          <a:p>
            <a:endParaRPr/>
          </a:p>
        </p:txBody>
      </p:sp>
      <p:sp>
        <p:nvSpPr>
          <p:cNvPr id="1732" name="Text Box 1028"/>
          <p:cNvSpPr txBox="1"/>
          <p:nvPr/>
        </p:nvSpPr>
        <p:spPr>
          <a:xfrm rot="16200000">
            <a:off x="-654812" y="3751120"/>
            <a:ext cx="3117851" cy="647984"/>
          </a:xfrm>
          <a:prstGeom prst="rect">
            <a:avLst/>
          </a:prstGeom>
          <a:ln w="381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عصر الكنيسة</a:t>
            </a:r>
          </a:p>
        </p:txBody>
      </p:sp>
      <p:sp>
        <p:nvSpPr>
          <p:cNvPr id="1733" name="Text Box 1029"/>
          <p:cNvSpPr txBox="1"/>
          <p:nvPr/>
        </p:nvSpPr>
        <p:spPr>
          <a:xfrm>
            <a:off x="3474719" y="1295399"/>
            <a:ext cx="1965962" cy="14176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2100"/>
              </a:spcBef>
              <a:defRPr sz="3600" b="1">
                <a:solidFill>
                  <a:srgbClr val="00CCFF"/>
                </a:solidFill>
                <a:latin typeface="Arial"/>
                <a:ea typeface="Arial"/>
                <a:cs typeface="Arial"/>
                <a:sym typeface="Arial"/>
              </a:defRPr>
            </a:pPr>
            <a:r>
              <a:t>المجيء</a:t>
            </a:r>
          </a:p>
          <a:p>
            <a:pPr algn="ctr" rtl="1">
              <a:spcBef>
                <a:spcPts val="2100"/>
              </a:spcBef>
              <a:defRPr sz="3600" b="1">
                <a:solidFill>
                  <a:srgbClr val="00CCFF"/>
                </a:solidFill>
                <a:latin typeface="Arial"/>
                <a:ea typeface="Arial"/>
                <a:cs typeface="Arial"/>
                <a:sym typeface="Arial"/>
              </a:defRPr>
            </a:pPr>
            <a:r>
              <a:t>الثاني</a:t>
            </a:r>
          </a:p>
        </p:txBody>
      </p:sp>
      <p:sp>
        <p:nvSpPr>
          <p:cNvPr id="1734" name="Text Box 1030"/>
          <p:cNvSpPr txBox="1"/>
          <p:nvPr/>
        </p:nvSpPr>
        <p:spPr>
          <a:xfrm>
            <a:off x="524240" y="1868268"/>
            <a:ext cx="2118361"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00CCFF"/>
                </a:solidFill>
                <a:latin typeface="Arial"/>
                <a:ea typeface="Arial"/>
                <a:cs typeface="Arial"/>
                <a:sym typeface="Arial"/>
              </a:defRPr>
            </a:lvl1pPr>
          </a:lstStyle>
          <a:p>
            <a:r>
              <a:t>الاختطاف</a:t>
            </a:r>
          </a:p>
        </p:txBody>
      </p:sp>
      <p:sp>
        <p:nvSpPr>
          <p:cNvPr id="1735" name="Text Box 1031"/>
          <p:cNvSpPr txBox="1"/>
          <p:nvPr/>
        </p:nvSpPr>
        <p:spPr>
          <a:xfrm>
            <a:off x="1493518" y="3276600"/>
            <a:ext cx="3031169"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الضيقة</a:t>
            </a:r>
          </a:p>
        </p:txBody>
      </p:sp>
      <p:sp>
        <p:nvSpPr>
          <p:cNvPr id="1736" name="Text Box 1032"/>
          <p:cNvSpPr txBox="1"/>
          <p:nvPr/>
        </p:nvSpPr>
        <p:spPr>
          <a:xfrm>
            <a:off x="1950719" y="4267200"/>
            <a:ext cx="22707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FF00"/>
                </a:solidFill>
                <a:latin typeface="Arial"/>
                <a:ea typeface="Arial"/>
                <a:cs typeface="Arial"/>
                <a:sym typeface="Arial"/>
              </a:defRPr>
            </a:lvl1pPr>
          </a:lstStyle>
          <a:p>
            <a:r>
              <a:t>٧ سنوات</a:t>
            </a:r>
          </a:p>
        </p:txBody>
      </p:sp>
      <p:sp>
        <p:nvSpPr>
          <p:cNvPr id="1737" name="Text Box 1033"/>
          <p:cNvSpPr txBox="1"/>
          <p:nvPr/>
        </p:nvSpPr>
        <p:spPr>
          <a:xfrm>
            <a:off x="4616125" y="3276600"/>
            <a:ext cx="335570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الألفية</a:t>
            </a:r>
          </a:p>
        </p:txBody>
      </p:sp>
      <p:sp>
        <p:nvSpPr>
          <p:cNvPr id="1738" name="Text Box 1034"/>
          <p:cNvSpPr txBox="1"/>
          <p:nvPr/>
        </p:nvSpPr>
        <p:spPr>
          <a:xfrm>
            <a:off x="4998719" y="4267200"/>
            <a:ext cx="26517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FF00"/>
                </a:solidFill>
                <a:latin typeface="Arial"/>
                <a:ea typeface="Arial"/>
                <a:cs typeface="Arial"/>
                <a:sym typeface="Arial"/>
              </a:defRPr>
            </a:lvl1pPr>
          </a:lstStyle>
          <a:p>
            <a:r>
              <a:t>١٠٠٠ سنة</a:t>
            </a:r>
          </a:p>
        </p:txBody>
      </p:sp>
      <p:sp>
        <p:nvSpPr>
          <p:cNvPr id="1739" name="Text Box 1036"/>
          <p:cNvSpPr txBox="1"/>
          <p:nvPr/>
        </p:nvSpPr>
        <p:spPr>
          <a:xfrm rot="5400000">
            <a:off x="5930551" y="3931301"/>
            <a:ext cx="4859973"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CC00"/>
                </a:solidFill>
                <a:latin typeface="Arial"/>
                <a:ea typeface="Arial"/>
                <a:cs typeface="Arial"/>
                <a:sym typeface="Arial"/>
              </a:defRPr>
            </a:lvl1pPr>
          </a:lstStyle>
          <a:p>
            <a:r>
              <a:t>الملكوت الابدي</a:t>
            </a:r>
          </a:p>
        </p:txBody>
      </p:sp>
      <p:sp>
        <p:nvSpPr>
          <p:cNvPr id="1740" name="Text Box 1037"/>
          <p:cNvSpPr txBox="1"/>
          <p:nvPr/>
        </p:nvSpPr>
        <p:spPr>
          <a:xfrm rot="5381629">
            <a:off x="6685407" y="5143260"/>
            <a:ext cx="2423161"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spcBef>
                <a:spcPts val="2100"/>
              </a:spcBef>
              <a:defRPr sz="3600" b="1">
                <a:solidFill>
                  <a:srgbClr val="CCFFCC"/>
                </a:solidFill>
                <a:latin typeface="Arial"/>
                <a:ea typeface="Arial"/>
                <a:cs typeface="Arial"/>
                <a:sym typeface="Arial"/>
              </a:defRPr>
            </a:lvl1pPr>
          </a:lstStyle>
          <a:p>
            <a:r>
              <a:t>الدينونة</a:t>
            </a:r>
          </a:p>
        </p:txBody>
      </p:sp>
      <p:sp>
        <p:nvSpPr>
          <p:cNvPr id="1741" name="Line 1038"/>
          <p:cNvSpPr/>
          <p:nvPr/>
        </p:nvSpPr>
        <p:spPr>
          <a:xfrm flipH="1">
            <a:off x="1449387" y="2514600"/>
            <a:ext cx="1" cy="762001"/>
          </a:xfrm>
          <a:prstGeom prst="line">
            <a:avLst/>
          </a:prstGeom>
          <a:ln w="38100">
            <a:solidFill>
              <a:srgbClr val="00CCFF"/>
            </a:solidFill>
            <a:tailEnd type="triangle"/>
          </a:ln>
        </p:spPr>
        <p:txBody>
          <a:bodyPr lIns="45719" rIns="45719"/>
          <a:lstStyle/>
          <a:p>
            <a:endParaRPr/>
          </a:p>
        </p:txBody>
      </p:sp>
      <p:sp>
        <p:nvSpPr>
          <p:cNvPr id="1742" name="Line 1039"/>
          <p:cNvSpPr/>
          <p:nvPr/>
        </p:nvSpPr>
        <p:spPr>
          <a:xfrm flipV="1">
            <a:off x="1447800" y="3295649"/>
            <a:ext cx="0" cy="762001"/>
          </a:xfrm>
          <a:prstGeom prst="line">
            <a:avLst/>
          </a:prstGeom>
          <a:ln w="38100">
            <a:solidFill>
              <a:srgbClr val="00CCFF"/>
            </a:solidFill>
            <a:tailEnd type="triangle"/>
          </a:ln>
        </p:spPr>
        <p:txBody>
          <a:bodyPr lIns="45719" rIns="45719"/>
          <a:lstStyle/>
          <a:p>
            <a:endParaRPr/>
          </a:p>
        </p:txBody>
      </p:sp>
      <p:sp>
        <p:nvSpPr>
          <p:cNvPr id="1743" name="Rectangle 1040"/>
          <p:cNvSpPr txBox="1">
            <a:spLocks noGrp="1"/>
          </p:cNvSpPr>
          <p:nvPr>
            <p:ph type="title" idx="4294967295"/>
          </p:nvPr>
        </p:nvSpPr>
        <p:spPr>
          <a:xfrm>
            <a:off x="685800" y="533399"/>
            <a:ext cx="7772400" cy="707888"/>
          </a:xfrm>
          <a:prstGeom prst="rect">
            <a:avLst/>
          </a:prstGeom>
        </p:spPr>
        <p:txBody>
          <a:bodyPr anchor="t"/>
          <a:lstStyle>
            <a:lvl1pPr rtl="1">
              <a:spcBef>
                <a:spcPts val="2400"/>
              </a:spcBef>
              <a:defRPr sz="4000" b="1">
                <a:solidFill>
                  <a:srgbClr val="FFFF99"/>
                </a:solidFill>
                <a:latin typeface="Arial"/>
                <a:ea typeface="Arial"/>
                <a:cs typeface="Arial"/>
                <a:sym typeface="Arial"/>
              </a:defRPr>
            </a:lvl1pPr>
          </a:lstStyle>
          <a:p>
            <a:r>
              <a:t>الاختطاف "قبل الضيقة"</a:t>
            </a:r>
          </a:p>
        </p:txBody>
      </p:sp>
      <p:sp>
        <p:nvSpPr>
          <p:cNvPr id="1744" name="Text Box 1041"/>
          <p:cNvSpPr txBox="1"/>
          <p:nvPr/>
        </p:nvSpPr>
        <p:spPr>
          <a:xfrm>
            <a:off x="8434143" y="76199"/>
            <a:ext cx="782053" cy="792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b="1">
                <a:solidFill>
                  <a:schemeClr val="accent3">
                    <a:lumOff val="44000"/>
                  </a:schemeClr>
                </a:solidFill>
                <a:latin typeface="Arial"/>
                <a:ea typeface="Arial"/>
                <a:cs typeface="Arial"/>
                <a:sym typeface="Arial"/>
              </a:defRPr>
            </a:pPr>
            <a:r>
              <a:t>209  </a:t>
            </a:r>
          </a:p>
          <a:p>
            <a:pPr>
              <a:defRPr b="1">
                <a:solidFill>
                  <a:schemeClr val="accent3">
                    <a:lumOff val="44000"/>
                  </a:schemeClr>
                </a:solidFill>
                <a:latin typeface="Arial"/>
                <a:ea typeface="Arial"/>
                <a:cs typeface="Arial"/>
                <a:sym typeface="Arial"/>
              </a:defRPr>
            </a:pPr>
            <a:r>
              <a:t>361</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3000"/>
                                  </p:stCondLst>
                                  <p:iterate>
                                    <p:tmAbs val="0"/>
                                  </p:iterate>
                                  <p:childTnLst>
                                    <p:set>
                                      <p:cBhvr>
                                        <p:cTn id="6" fill="hold"/>
                                        <p:tgtEl>
                                          <p:spTgt spid="1734"/>
                                        </p:tgtEl>
                                        <p:attrNameLst>
                                          <p:attrName>style.visibility</p:attrName>
                                        </p:attrNameLst>
                                      </p:cBhvr>
                                      <p:to>
                                        <p:strVal val="visible"/>
                                      </p:to>
                                    </p:set>
                                    <p:animEffect transition="in" filter="box(out)">
                                      <p:cBhvr>
                                        <p:cTn id="7" dur="500"/>
                                        <p:tgtEl>
                                          <p:spTgt spid="1734"/>
                                        </p:tgtEl>
                                      </p:cBhvr>
                                    </p:animEffect>
                                  </p:childTnLst>
                                </p:cTn>
                              </p:par>
                            </p:childTnLst>
                          </p:cTn>
                        </p:par>
                        <p:par>
                          <p:cTn id="8" fill="hold">
                            <p:stCondLst>
                              <p:cond delay="3500"/>
                            </p:stCondLst>
                            <p:childTnLst>
                              <p:par>
                                <p:cTn id="9" presetID="2" presetClass="entr" presetSubtype="1" fill="hold" grpId="2" nodeType="afterEffect">
                                  <p:stCondLst>
                                    <p:cond delay="1000"/>
                                  </p:stCondLst>
                                  <p:iterate>
                                    <p:tmAbs val="0"/>
                                  </p:iterate>
                                  <p:childTnLst>
                                    <p:set>
                                      <p:cBhvr>
                                        <p:cTn id="10" fill="hold"/>
                                        <p:tgtEl>
                                          <p:spTgt spid="1741"/>
                                        </p:tgtEl>
                                        <p:attrNameLst>
                                          <p:attrName>style.visibility</p:attrName>
                                        </p:attrNameLst>
                                      </p:cBhvr>
                                      <p:to>
                                        <p:strVal val="visible"/>
                                      </p:to>
                                    </p:set>
                                    <p:anim calcmode="lin" valueType="num">
                                      <p:cBhvr>
                                        <p:cTn id="11" dur="500" fill="hold"/>
                                        <p:tgtEl>
                                          <p:spTgt spid="1741"/>
                                        </p:tgtEl>
                                        <p:attrNameLst>
                                          <p:attrName>ppt_x</p:attrName>
                                        </p:attrNameLst>
                                      </p:cBhvr>
                                      <p:tavLst>
                                        <p:tav tm="0">
                                          <p:val>
                                            <p:strVal val="#ppt_x"/>
                                          </p:val>
                                        </p:tav>
                                        <p:tav tm="100000">
                                          <p:val>
                                            <p:strVal val="#ppt_x"/>
                                          </p:val>
                                        </p:tav>
                                      </p:tavLst>
                                    </p:anim>
                                    <p:anim calcmode="lin" valueType="num">
                                      <p:cBhvr>
                                        <p:cTn id="12" dur="500" fill="hold"/>
                                        <p:tgtEl>
                                          <p:spTgt spid="1741"/>
                                        </p:tgtEl>
                                        <p:attrNameLst>
                                          <p:attrName>ppt_y</p:attrName>
                                        </p:attrNameLst>
                                      </p:cBhvr>
                                      <p:tavLst>
                                        <p:tav tm="0">
                                          <p:val>
                                            <p:strVal val="0-#ppt_h/2"/>
                                          </p:val>
                                        </p:tav>
                                        <p:tav tm="100000">
                                          <p:val>
                                            <p:strVal val="#ppt_y"/>
                                          </p:val>
                                        </p:tav>
                                      </p:tavLst>
                                    </p:anim>
                                  </p:childTnLst>
                                </p:cTn>
                              </p:par>
                            </p:childTnLst>
                          </p:cTn>
                        </p:par>
                        <p:par>
                          <p:cTn id="13" fill="hold">
                            <p:stCondLst>
                              <p:cond delay="5000"/>
                            </p:stCondLst>
                            <p:childTnLst>
                              <p:par>
                                <p:cTn id="14" presetID="2" presetClass="entr" presetSubtype="4" fill="hold" grpId="3" nodeType="afterEffect">
                                  <p:stCondLst>
                                    <p:cond delay="0"/>
                                  </p:stCondLst>
                                  <p:iterate>
                                    <p:tmAbs val="0"/>
                                  </p:iterate>
                                  <p:childTnLst>
                                    <p:set>
                                      <p:cBhvr>
                                        <p:cTn id="15" fill="hold"/>
                                        <p:tgtEl>
                                          <p:spTgt spid="1742"/>
                                        </p:tgtEl>
                                        <p:attrNameLst>
                                          <p:attrName>style.visibility</p:attrName>
                                        </p:attrNameLst>
                                      </p:cBhvr>
                                      <p:to>
                                        <p:strVal val="visible"/>
                                      </p:to>
                                    </p:set>
                                    <p:anim calcmode="lin" valueType="num">
                                      <p:cBhvr>
                                        <p:cTn id="16" dur="500" fill="hold"/>
                                        <p:tgtEl>
                                          <p:spTgt spid="1742"/>
                                        </p:tgtEl>
                                        <p:attrNameLst>
                                          <p:attrName>ppt_x</p:attrName>
                                        </p:attrNameLst>
                                      </p:cBhvr>
                                      <p:tavLst>
                                        <p:tav tm="0">
                                          <p:val>
                                            <p:strVal val="#ppt_x"/>
                                          </p:val>
                                        </p:tav>
                                        <p:tav tm="100000">
                                          <p:val>
                                            <p:strVal val="#ppt_x"/>
                                          </p:val>
                                        </p:tav>
                                      </p:tavLst>
                                    </p:anim>
                                    <p:anim calcmode="lin" valueType="num">
                                      <p:cBhvr>
                                        <p:cTn id="17" dur="500" fill="hold"/>
                                        <p:tgtEl>
                                          <p:spTgt spid="1742"/>
                                        </p:tgtEl>
                                        <p:attrNameLst>
                                          <p:attrName>ppt_y</p:attrName>
                                        </p:attrNameLst>
                                      </p:cBhvr>
                                      <p:tavLst>
                                        <p:tav tm="0">
                                          <p:val>
                                            <p:strVal val="1+#ppt_h/2"/>
                                          </p:val>
                                        </p:tav>
                                        <p:tav tm="100000">
                                          <p:val>
                                            <p:strVal val="#ppt_y"/>
                                          </p:val>
                                        </p:tav>
                                      </p:tavLst>
                                    </p:anim>
                                  </p:childTnLst>
                                </p:cTn>
                              </p:par>
                            </p:childTnLst>
                          </p:cTn>
                        </p:par>
                        <p:par>
                          <p:cTn id="18" fill="hold">
                            <p:stCondLst>
                              <p:cond delay="5500"/>
                            </p:stCondLst>
                            <p:childTnLst>
                              <p:par>
                                <p:cTn id="19" presetID="23" presetClass="entr" presetSubtype="16" fill="hold" grpId="4" nodeType="afterEffect">
                                  <p:stCondLst>
                                    <p:cond delay="1000"/>
                                  </p:stCondLst>
                                  <p:iterate>
                                    <p:tmAbs val="0"/>
                                  </p:iterate>
                                  <p:childTnLst>
                                    <p:set>
                                      <p:cBhvr>
                                        <p:cTn id="20" fill="hold"/>
                                        <p:tgtEl>
                                          <p:spTgt spid="1735"/>
                                        </p:tgtEl>
                                        <p:attrNameLst>
                                          <p:attrName>style.visibility</p:attrName>
                                        </p:attrNameLst>
                                      </p:cBhvr>
                                      <p:to>
                                        <p:strVal val="visible"/>
                                      </p:to>
                                    </p:set>
                                    <p:anim calcmode="lin" valueType="num">
                                      <p:cBhvr>
                                        <p:cTn id="21" dur="500" fill="hold"/>
                                        <p:tgtEl>
                                          <p:spTgt spid="1735"/>
                                        </p:tgtEl>
                                        <p:attrNameLst>
                                          <p:attrName>ppt_w</p:attrName>
                                        </p:attrNameLst>
                                      </p:cBhvr>
                                      <p:tavLst>
                                        <p:tav tm="0">
                                          <p:val>
                                            <p:fltVal val="0"/>
                                          </p:val>
                                        </p:tav>
                                        <p:tav tm="100000">
                                          <p:val>
                                            <p:strVal val="#ppt_w"/>
                                          </p:val>
                                        </p:tav>
                                      </p:tavLst>
                                    </p:anim>
                                    <p:anim calcmode="lin" valueType="num">
                                      <p:cBhvr>
                                        <p:cTn id="22" dur="500" fill="hold"/>
                                        <p:tgtEl>
                                          <p:spTgt spid="1735"/>
                                        </p:tgtEl>
                                        <p:attrNameLst>
                                          <p:attrName>ppt_h</p:attrName>
                                        </p:attrNameLst>
                                      </p:cBhvr>
                                      <p:tavLst>
                                        <p:tav tm="0">
                                          <p:val>
                                            <p:fltVal val="0"/>
                                          </p:val>
                                        </p:tav>
                                        <p:tav tm="100000">
                                          <p:val>
                                            <p:strVal val="#ppt_h"/>
                                          </p:val>
                                        </p:tav>
                                      </p:tavLst>
                                    </p:anim>
                                  </p:childTnLst>
                                </p:cTn>
                              </p:par>
                            </p:childTnLst>
                          </p:cTn>
                        </p:par>
                        <p:par>
                          <p:cTn id="23" fill="hold">
                            <p:stCondLst>
                              <p:cond delay="7000"/>
                            </p:stCondLst>
                            <p:childTnLst>
                              <p:par>
                                <p:cTn id="24" presetID="23" presetClass="entr" presetSubtype="16" fill="hold" grpId="5" nodeType="afterEffect">
                                  <p:stCondLst>
                                    <p:cond delay="0"/>
                                  </p:stCondLst>
                                  <p:iterate>
                                    <p:tmAbs val="0"/>
                                  </p:iterate>
                                  <p:childTnLst>
                                    <p:set>
                                      <p:cBhvr>
                                        <p:cTn id="25" fill="hold"/>
                                        <p:tgtEl>
                                          <p:spTgt spid="1736"/>
                                        </p:tgtEl>
                                        <p:attrNameLst>
                                          <p:attrName>style.visibility</p:attrName>
                                        </p:attrNameLst>
                                      </p:cBhvr>
                                      <p:to>
                                        <p:strVal val="visible"/>
                                      </p:to>
                                    </p:set>
                                    <p:anim calcmode="lin" valueType="num">
                                      <p:cBhvr>
                                        <p:cTn id="26" dur="500" fill="hold"/>
                                        <p:tgtEl>
                                          <p:spTgt spid="1736"/>
                                        </p:tgtEl>
                                        <p:attrNameLst>
                                          <p:attrName>ppt_w</p:attrName>
                                        </p:attrNameLst>
                                      </p:cBhvr>
                                      <p:tavLst>
                                        <p:tav tm="0">
                                          <p:val>
                                            <p:fltVal val="0"/>
                                          </p:val>
                                        </p:tav>
                                        <p:tav tm="100000">
                                          <p:val>
                                            <p:strVal val="#ppt_w"/>
                                          </p:val>
                                        </p:tav>
                                      </p:tavLst>
                                    </p:anim>
                                    <p:anim calcmode="lin" valueType="num">
                                      <p:cBhvr>
                                        <p:cTn id="27" dur="500" fill="hold"/>
                                        <p:tgtEl>
                                          <p:spTgt spid="1736"/>
                                        </p:tgtEl>
                                        <p:attrNameLst>
                                          <p:attrName>ppt_h</p:attrName>
                                        </p:attrNameLst>
                                      </p:cBhvr>
                                      <p:tavLst>
                                        <p:tav tm="0">
                                          <p:val>
                                            <p:fltVal val="0"/>
                                          </p:val>
                                        </p:tav>
                                        <p:tav tm="100000">
                                          <p:val>
                                            <p:strVal val="#ppt_h"/>
                                          </p:val>
                                        </p:tav>
                                      </p:tavLst>
                                    </p:anim>
                                  </p:childTnLst>
                                </p:cTn>
                              </p:par>
                            </p:childTnLst>
                          </p:cTn>
                        </p:par>
                        <p:par>
                          <p:cTn id="28" fill="hold">
                            <p:stCondLst>
                              <p:cond delay="7500"/>
                            </p:stCondLst>
                            <p:childTnLst>
                              <p:par>
                                <p:cTn id="29" presetID="2" presetClass="entr" presetSubtype="1" fill="hold" grpId="6" nodeType="afterEffect">
                                  <p:stCondLst>
                                    <p:cond delay="2000"/>
                                  </p:stCondLst>
                                  <p:iterate>
                                    <p:tmAbs val="0"/>
                                  </p:iterate>
                                  <p:childTnLst>
                                    <p:set>
                                      <p:cBhvr>
                                        <p:cTn id="30" fill="hold"/>
                                        <p:tgtEl>
                                          <p:spTgt spid="1733"/>
                                        </p:tgtEl>
                                        <p:attrNameLst>
                                          <p:attrName>style.visibility</p:attrName>
                                        </p:attrNameLst>
                                      </p:cBhvr>
                                      <p:to>
                                        <p:strVal val="visible"/>
                                      </p:to>
                                    </p:set>
                                    <p:anim calcmode="lin" valueType="num">
                                      <p:cBhvr>
                                        <p:cTn id="31" dur="500" fill="hold"/>
                                        <p:tgtEl>
                                          <p:spTgt spid="1733"/>
                                        </p:tgtEl>
                                        <p:attrNameLst>
                                          <p:attrName>ppt_x</p:attrName>
                                        </p:attrNameLst>
                                      </p:cBhvr>
                                      <p:tavLst>
                                        <p:tav tm="0">
                                          <p:val>
                                            <p:strVal val="#ppt_x"/>
                                          </p:val>
                                        </p:tav>
                                        <p:tav tm="100000">
                                          <p:val>
                                            <p:strVal val="#ppt_x"/>
                                          </p:val>
                                        </p:tav>
                                      </p:tavLst>
                                    </p:anim>
                                    <p:anim calcmode="lin" valueType="num">
                                      <p:cBhvr>
                                        <p:cTn id="32" dur="500" fill="hold"/>
                                        <p:tgtEl>
                                          <p:spTgt spid="1733"/>
                                        </p:tgtEl>
                                        <p:attrNameLst>
                                          <p:attrName>ppt_y</p:attrName>
                                        </p:attrNameLst>
                                      </p:cBhvr>
                                      <p:tavLst>
                                        <p:tav tm="0">
                                          <p:val>
                                            <p:strVal val="0-#ppt_h/2"/>
                                          </p:val>
                                        </p:tav>
                                        <p:tav tm="100000">
                                          <p:val>
                                            <p:strVal val="#ppt_y"/>
                                          </p:val>
                                        </p:tav>
                                      </p:tavLst>
                                    </p:anim>
                                  </p:childTnLst>
                                </p:cTn>
                              </p:par>
                            </p:childTnLst>
                          </p:cTn>
                        </p:par>
                        <p:par>
                          <p:cTn id="33" fill="hold">
                            <p:stCondLst>
                              <p:cond delay="10000"/>
                            </p:stCondLst>
                            <p:childTnLst>
                              <p:par>
                                <p:cTn id="34" presetID="2" presetClass="entr" presetSubtype="1" fill="hold" grpId="7" nodeType="afterEffect">
                                  <p:stCondLst>
                                    <p:cond delay="0"/>
                                  </p:stCondLst>
                                  <p:iterate>
                                    <p:tmAbs val="0"/>
                                  </p:iterate>
                                  <p:childTnLst>
                                    <p:set>
                                      <p:cBhvr>
                                        <p:cTn id="35" fill="hold"/>
                                        <p:tgtEl>
                                          <p:spTgt spid="1731"/>
                                        </p:tgtEl>
                                        <p:attrNameLst>
                                          <p:attrName>style.visibility</p:attrName>
                                        </p:attrNameLst>
                                      </p:cBhvr>
                                      <p:to>
                                        <p:strVal val="visible"/>
                                      </p:to>
                                    </p:set>
                                    <p:anim calcmode="lin" valueType="num">
                                      <p:cBhvr>
                                        <p:cTn id="36" dur="500" fill="hold"/>
                                        <p:tgtEl>
                                          <p:spTgt spid="1731"/>
                                        </p:tgtEl>
                                        <p:attrNameLst>
                                          <p:attrName>ppt_x</p:attrName>
                                        </p:attrNameLst>
                                      </p:cBhvr>
                                      <p:tavLst>
                                        <p:tav tm="0">
                                          <p:val>
                                            <p:strVal val="#ppt_x"/>
                                          </p:val>
                                        </p:tav>
                                        <p:tav tm="100000">
                                          <p:val>
                                            <p:strVal val="#ppt_x"/>
                                          </p:val>
                                        </p:tav>
                                      </p:tavLst>
                                    </p:anim>
                                    <p:anim calcmode="lin" valueType="num">
                                      <p:cBhvr>
                                        <p:cTn id="37" dur="500" fill="hold"/>
                                        <p:tgtEl>
                                          <p:spTgt spid="1731"/>
                                        </p:tgtEl>
                                        <p:attrNameLst>
                                          <p:attrName>ppt_y</p:attrName>
                                        </p:attrNameLst>
                                      </p:cBhvr>
                                      <p:tavLst>
                                        <p:tav tm="0">
                                          <p:val>
                                            <p:strVal val="0-#ppt_h/2"/>
                                          </p:val>
                                        </p:tav>
                                        <p:tav tm="100000">
                                          <p:val>
                                            <p:strVal val="#ppt_y"/>
                                          </p:val>
                                        </p:tav>
                                      </p:tavLst>
                                    </p:anim>
                                  </p:childTnLst>
                                </p:cTn>
                              </p:par>
                            </p:childTnLst>
                          </p:cTn>
                        </p:par>
                        <p:par>
                          <p:cTn id="38" fill="hold">
                            <p:stCondLst>
                              <p:cond delay="10500"/>
                            </p:stCondLst>
                            <p:childTnLst>
                              <p:par>
                                <p:cTn id="39" presetID="23" presetClass="entr" presetSubtype="16" fill="hold" grpId="8" nodeType="afterEffect">
                                  <p:stCondLst>
                                    <p:cond delay="1000"/>
                                  </p:stCondLst>
                                  <p:iterate>
                                    <p:tmAbs val="0"/>
                                  </p:iterate>
                                  <p:childTnLst>
                                    <p:set>
                                      <p:cBhvr>
                                        <p:cTn id="40" fill="hold"/>
                                        <p:tgtEl>
                                          <p:spTgt spid="1737"/>
                                        </p:tgtEl>
                                        <p:attrNameLst>
                                          <p:attrName>style.visibility</p:attrName>
                                        </p:attrNameLst>
                                      </p:cBhvr>
                                      <p:to>
                                        <p:strVal val="visible"/>
                                      </p:to>
                                    </p:set>
                                    <p:anim calcmode="lin" valueType="num">
                                      <p:cBhvr>
                                        <p:cTn id="41" dur="500" fill="hold"/>
                                        <p:tgtEl>
                                          <p:spTgt spid="1737"/>
                                        </p:tgtEl>
                                        <p:attrNameLst>
                                          <p:attrName>ppt_w</p:attrName>
                                        </p:attrNameLst>
                                      </p:cBhvr>
                                      <p:tavLst>
                                        <p:tav tm="0">
                                          <p:val>
                                            <p:fltVal val="0"/>
                                          </p:val>
                                        </p:tav>
                                        <p:tav tm="100000">
                                          <p:val>
                                            <p:strVal val="#ppt_w"/>
                                          </p:val>
                                        </p:tav>
                                      </p:tavLst>
                                    </p:anim>
                                    <p:anim calcmode="lin" valueType="num">
                                      <p:cBhvr>
                                        <p:cTn id="42" dur="500" fill="hold"/>
                                        <p:tgtEl>
                                          <p:spTgt spid="1737"/>
                                        </p:tgtEl>
                                        <p:attrNameLst>
                                          <p:attrName>ppt_h</p:attrName>
                                        </p:attrNameLst>
                                      </p:cBhvr>
                                      <p:tavLst>
                                        <p:tav tm="0">
                                          <p:val>
                                            <p:fltVal val="0"/>
                                          </p:val>
                                        </p:tav>
                                        <p:tav tm="100000">
                                          <p:val>
                                            <p:strVal val="#ppt_h"/>
                                          </p:val>
                                        </p:tav>
                                      </p:tavLst>
                                    </p:anim>
                                  </p:childTnLst>
                                </p:cTn>
                              </p:par>
                            </p:childTnLst>
                          </p:cTn>
                        </p:par>
                        <p:par>
                          <p:cTn id="43" fill="hold">
                            <p:stCondLst>
                              <p:cond delay="12000"/>
                            </p:stCondLst>
                            <p:childTnLst>
                              <p:par>
                                <p:cTn id="44" presetID="23" presetClass="entr" presetSubtype="16" fill="hold" grpId="9" nodeType="afterEffect">
                                  <p:stCondLst>
                                    <p:cond delay="0"/>
                                  </p:stCondLst>
                                  <p:iterate>
                                    <p:tmAbs val="0"/>
                                  </p:iterate>
                                  <p:childTnLst>
                                    <p:set>
                                      <p:cBhvr>
                                        <p:cTn id="45" fill="hold"/>
                                        <p:tgtEl>
                                          <p:spTgt spid="1738"/>
                                        </p:tgtEl>
                                        <p:attrNameLst>
                                          <p:attrName>style.visibility</p:attrName>
                                        </p:attrNameLst>
                                      </p:cBhvr>
                                      <p:to>
                                        <p:strVal val="visible"/>
                                      </p:to>
                                    </p:set>
                                    <p:anim calcmode="lin" valueType="num">
                                      <p:cBhvr>
                                        <p:cTn id="46" dur="500" fill="hold"/>
                                        <p:tgtEl>
                                          <p:spTgt spid="1738"/>
                                        </p:tgtEl>
                                        <p:attrNameLst>
                                          <p:attrName>ppt_w</p:attrName>
                                        </p:attrNameLst>
                                      </p:cBhvr>
                                      <p:tavLst>
                                        <p:tav tm="0">
                                          <p:val>
                                            <p:fltVal val="0"/>
                                          </p:val>
                                        </p:tav>
                                        <p:tav tm="100000">
                                          <p:val>
                                            <p:strVal val="#ppt_w"/>
                                          </p:val>
                                        </p:tav>
                                      </p:tavLst>
                                    </p:anim>
                                    <p:anim calcmode="lin" valueType="num">
                                      <p:cBhvr>
                                        <p:cTn id="47" dur="500" fill="hold"/>
                                        <p:tgtEl>
                                          <p:spTgt spid="1738"/>
                                        </p:tgtEl>
                                        <p:attrNameLst>
                                          <p:attrName>ppt_h</p:attrName>
                                        </p:attrNameLst>
                                      </p:cBhvr>
                                      <p:tavLst>
                                        <p:tav tm="0">
                                          <p:val>
                                            <p:fltVal val="0"/>
                                          </p:val>
                                        </p:tav>
                                        <p:tav tm="100000">
                                          <p:val>
                                            <p:strVal val="#ppt_h"/>
                                          </p:val>
                                        </p:tav>
                                      </p:tavLst>
                                    </p:anim>
                                  </p:childTnLst>
                                </p:cTn>
                              </p:par>
                            </p:childTnLst>
                          </p:cTn>
                        </p:par>
                        <p:par>
                          <p:cTn id="48" fill="hold">
                            <p:stCondLst>
                              <p:cond delay="12500"/>
                            </p:stCondLst>
                            <p:childTnLst>
                              <p:par>
                                <p:cTn id="49" presetID="2" presetClass="entr" presetSubtype="4" fill="hold" grpId="10" nodeType="afterEffect">
                                  <p:stCondLst>
                                    <p:cond delay="1000"/>
                                  </p:stCondLst>
                                  <p:iterate>
                                    <p:tmAbs val="0"/>
                                  </p:iterate>
                                  <p:childTnLst>
                                    <p:set>
                                      <p:cBhvr>
                                        <p:cTn id="50" fill="hold"/>
                                        <p:tgtEl>
                                          <p:spTgt spid="1740"/>
                                        </p:tgtEl>
                                        <p:attrNameLst>
                                          <p:attrName>style.visibility</p:attrName>
                                        </p:attrNameLst>
                                      </p:cBhvr>
                                      <p:to>
                                        <p:strVal val="visible"/>
                                      </p:to>
                                    </p:set>
                                    <p:anim calcmode="lin" valueType="num">
                                      <p:cBhvr>
                                        <p:cTn id="51" dur="500" fill="hold"/>
                                        <p:tgtEl>
                                          <p:spTgt spid="1740"/>
                                        </p:tgtEl>
                                        <p:attrNameLst>
                                          <p:attrName>ppt_x</p:attrName>
                                        </p:attrNameLst>
                                      </p:cBhvr>
                                      <p:tavLst>
                                        <p:tav tm="0">
                                          <p:val>
                                            <p:strVal val="#ppt_x"/>
                                          </p:val>
                                        </p:tav>
                                        <p:tav tm="100000">
                                          <p:val>
                                            <p:strVal val="#ppt_x"/>
                                          </p:val>
                                        </p:tav>
                                      </p:tavLst>
                                    </p:anim>
                                    <p:anim calcmode="lin" valueType="num">
                                      <p:cBhvr>
                                        <p:cTn id="52" dur="500" fill="hold"/>
                                        <p:tgtEl>
                                          <p:spTgt spid="1740"/>
                                        </p:tgtEl>
                                        <p:attrNameLst>
                                          <p:attrName>ppt_y</p:attrName>
                                        </p:attrNameLst>
                                      </p:cBhvr>
                                      <p:tavLst>
                                        <p:tav tm="0">
                                          <p:val>
                                            <p:strVal val="1+#ppt_h/2"/>
                                          </p:val>
                                        </p:tav>
                                        <p:tav tm="100000">
                                          <p:val>
                                            <p:strVal val="#ppt_y"/>
                                          </p:val>
                                        </p:tav>
                                      </p:tavLst>
                                    </p:anim>
                                  </p:childTnLst>
                                </p:cTn>
                              </p:par>
                            </p:childTnLst>
                          </p:cTn>
                        </p:par>
                        <p:par>
                          <p:cTn id="53" fill="hold">
                            <p:stCondLst>
                              <p:cond delay="14000"/>
                            </p:stCondLst>
                            <p:childTnLst>
                              <p:par>
                                <p:cTn id="54" presetID="2" presetClass="entr" presetSubtype="2" fill="hold" grpId="11" nodeType="afterEffect">
                                  <p:stCondLst>
                                    <p:cond delay="1000"/>
                                  </p:stCondLst>
                                  <p:iterate>
                                    <p:tmAbs val="0"/>
                                  </p:iterate>
                                  <p:childTnLst>
                                    <p:set>
                                      <p:cBhvr>
                                        <p:cTn id="55" fill="hold"/>
                                        <p:tgtEl>
                                          <p:spTgt spid="1739"/>
                                        </p:tgtEl>
                                        <p:attrNameLst>
                                          <p:attrName>style.visibility</p:attrName>
                                        </p:attrNameLst>
                                      </p:cBhvr>
                                      <p:to>
                                        <p:strVal val="visible"/>
                                      </p:to>
                                    </p:set>
                                    <p:anim calcmode="lin" valueType="num">
                                      <p:cBhvr>
                                        <p:cTn id="56" dur="500" fill="hold"/>
                                        <p:tgtEl>
                                          <p:spTgt spid="1739"/>
                                        </p:tgtEl>
                                        <p:attrNameLst>
                                          <p:attrName>ppt_x</p:attrName>
                                        </p:attrNameLst>
                                      </p:cBhvr>
                                      <p:tavLst>
                                        <p:tav tm="0">
                                          <p:val>
                                            <p:strVal val="1+#ppt_w/2"/>
                                          </p:val>
                                        </p:tav>
                                        <p:tav tm="100000">
                                          <p:val>
                                            <p:strVal val="#ppt_x"/>
                                          </p:val>
                                        </p:tav>
                                      </p:tavLst>
                                    </p:anim>
                                    <p:anim calcmode="lin" valueType="num">
                                      <p:cBhvr>
                                        <p:cTn id="57" dur="500" fill="hold"/>
                                        <p:tgtEl>
                                          <p:spTgt spid="17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1" grpId="7" animBg="1" advAuto="0"/>
      <p:bldP spid="1733" grpId="6" animBg="1" advAuto="0"/>
      <p:bldP spid="1734" grpId="1" animBg="1" advAuto="0"/>
      <p:bldP spid="1735" grpId="4" animBg="1" advAuto="0"/>
      <p:bldP spid="1736" grpId="5" animBg="1" advAuto="0"/>
      <p:bldP spid="1737" grpId="8" animBg="1" advAuto="0"/>
      <p:bldP spid="1738" grpId="9" animBg="1" advAuto="0"/>
      <p:bldP spid="1739" grpId="11" animBg="1" advAuto="0"/>
      <p:bldP spid="1740" grpId="10" animBg="1" advAuto="0"/>
      <p:bldP spid="1741" grpId="2" animBg="1" advAuto="0"/>
      <p:bldP spid="1742" grpId="3"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746" name="Rectangle 2"/>
          <p:cNvSpPr txBox="1">
            <a:spLocks noGrp="1"/>
          </p:cNvSpPr>
          <p:nvPr>
            <p:ph type="title"/>
          </p:nvPr>
        </p:nvSpPr>
        <p:spPr>
          <a:xfrm>
            <a:off x="685800" y="333375"/>
            <a:ext cx="7772400" cy="874713"/>
          </a:xfrm>
          <a:prstGeom prst="rect">
            <a:avLst/>
          </a:prstGeom>
          <a:solidFill>
            <a:schemeClr val="accent2"/>
          </a:solidFill>
        </p:spPr>
        <p:txBody>
          <a:bodyPr/>
          <a:lstStyle>
            <a:lvl1pPr rtl="1">
              <a:defRPr>
                <a:solidFill>
                  <a:schemeClr val="accent3">
                    <a:lumOff val="44000"/>
                  </a:schemeClr>
                </a:solidFill>
              </a:defRPr>
            </a:lvl1pPr>
          </a:lstStyle>
          <a:p>
            <a:r>
              <a:t>لماذا أنا من مؤمني الإختطاف قبل الضيقة؟</a:t>
            </a:r>
          </a:p>
        </p:txBody>
      </p:sp>
      <p:sp>
        <p:nvSpPr>
          <p:cNvPr id="1747" name="Rectangle 4"/>
          <p:cNvSpPr txBox="1"/>
          <p:nvPr/>
        </p:nvSpPr>
        <p:spPr>
          <a:xfrm>
            <a:off x="426719" y="1371600"/>
            <a:ext cx="8404862" cy="1017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742950" indent="-742950" algn="r" rtl="1">
              <a:spcBef>
                <a:spcPts val="700"/>
              </a:spcBef>
              <a:buSzPct val="100000"/>
              <a:buAutoNum type="arabicPeriod"/>
              <a:defRPr sz="32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سيتم إبعاد المؤمنين عن هذه "الساعة" أو الفترة الزمنية (رؤيا٣: ١٠).</a:t>
            </a:r>
          </a:p>
        </p:txBody>
      </p:sp>
      <p:sp>
        <p:nvSpPr>
          <p:cNvPr id="1748" name="Text Box 18"/>
          <p:cNvSpPr txBox="1"/>
          <p:nvPr/>
        </p:nvSpPr>
        <p:spPr>
          <a:xfrm>
            <a:off x="8427719" y="76200"/>
            <a:ext cx="612687"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latin typeface="Arial"/>
                <a:ea typeface="Arial"/>
                <a:cs typeface="Arial"/>
                <a:sym typeface="Arial"/>
              </a:defRPr>
            </a:lvl1pPr>
          </a:lstStyle>
          <a:p>
            <a:r>
              <a:t>209</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747">
                                            <p:bg/>
                                          </p:spTgt>
                                        </p:tgtEl>
                                        <p:attrNameLst>
                                          <p:attrName>style.visibility</p:attrName>
                                        </p:attrNameLst>
                                      </p:cBhvr>
                                      <p:to>
                                        <p:strVal val="visible"/>
                                      </p:to>
                                    </p:set>
                                    <p:animEffect transition="in" filter="fade">
                                      <p:cBhvr>
                                        <p:cTn id="7" dur="500"/>
                                        <p:tgtEl>
                                          <p:spTgt spid="1747">
                                            <p:bg/>
                                          </p:spTgt>
                                        </p:tgtEl>
                                      </p:cBhvr>
                                    </p:animEffect>
                                  </p:childTnLst>
                                </p:cTn>
                              </p:par>
                              <p:par>
                                <p:cTn id="8" presetID="10" presetClass="entr" presetSubtype="0" fill="hold" grpId="1" nodeType="withEffect">
                                  <p:stCondLst>
                                    <p:cond delay="0"/>
                                  </p:stCondLst>
                                  <p:iterate>
                                    <p:tmAbs val="0"/>
                                  </p:iterate>
                                  <p:childTnLst>
                                    <p:set>
                                      <p:cBhvr>
                                        <p:cTn id="9" fill="hold"/>
                                        <p:tgtEl>
                                          <p:spTgt spid="1747">
                                            <p:txEl>
                                              <p:pRg st="0" end="0"/>
                                            </p:txEl>
                                          </p:spTgt>
                                        </p:tgtEl>
                                        <p:attrNameLst>
                                          <p:attrName>style.visibility</p:attrName>
                                        </p:attrNameLst>
                                      </p:cBhvr>
                                      <p:to>
                                        <p:strVal val="visible"/>
                                      </p:to>
                                    </p:set>
                                    <p:animEffect transition="in" filter="fade">
                                      <p:cBhvr>
                                        <p:cTn id="10" dur="500"/>
                                        <p:tgtEl>
                                          <p:spTgt spid="17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7" grpI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1750" name="Line 2"/>
          <p:cNvSpPr/>
          <p:nvPr/>
        </p:nvSpPr>
        <p:spPr>
          <a:xfrm>
            <a:off x="1447800" y="4114800"/>
            <a:ext cx="6705601" cy="0"/>
          </a:xfrm>
          <a:prstGeom prst="line">
            <a:avLst/>
          </a:prstGeom>
          <a:ln w="76200">
            <a:solidFill>
              <a:schemeClr val="accent3">
                <a:lumOff val="44000"/>
              </a:schemeClr>
            </a:solidFill>
            <a:tailEnd type="triangle"/>
          </a:ln>
        </p:spPr>
        <p:txBody>
          <a:bodyPr lIns="45719" rIns="45719"/>
          <a:lstStyle/>
          <a:p>
            <a:endParaRPr/>
          </a:p>
        </p:txBody>
      </p:sp>
      <p:sp>
        <p:nvSpPr>
          <p:cNvPr id="1751" name="Line 3"/>
          <p:cNvSpPr/>
          <p:nvPr/>
        </p:nvSpPr>
        <p:spPr>
          <a:xfrm>
            <a:off x="4572000" y="2638425"/>
            <a:ext cx="0" cy="1371601"/>
          </a:xfrm>
          <a:prstGeom prst="line">
            <a:avLst/>
          </a:prstGeom>
          <a:ln w="38100">
            <a:solidFill>
              <a:srgbClr val="00CCFF"/>
            </a:solidFill>
            <a:tailEnd type="triangle"/>
          </a:ln>
        </p:spPr>
        <p:txBody>
          <a:bodyPr lIns="45719" rIns="45719"/>
          <a:lstStyle/>
          <a:p>
            <a:endParaRPr/>
          </a:p>
        </p:txBody>
      </p:sp>
      <p:sp>
        <p:nvSpPr>
          <p:cNvPr id="1752" name="Text Box 4"/>
          <p:cNvSpPr txBox="1"/>
          <p:nvPr/>
        </p:nvSpPr>
        <p:spPr>
          <a:xfrm rot="16200000">
            <a:off x="-654019" y="3751914"/>
            <a:ext cx="3116264" cy="647983"/>
          </a:xfrm>
          <a:prstGeom prst="rect">
            <a:avLst/>
          </a:prstGeom>
          <a:ln w="381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عصر الكنيسة</a:t>
            </a:r>
          </a:p>
        </p:txBody>
      </p:sp>
      <p:sp>
        <p:nvSpPr>
          <p:cNvPr id="1753" name="Text Box 6"/>
          <p:cNvSpPr txBox="1"/>
          <p:nvPr/>
        </p:nvSpPr>
        <p:spPr>
          <a:xfrm>
            <a:off x="522654" y="1763493"/>
            <a:ext cx="2118361"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00CCFF"/>
                </a:solidFill>
                <a:latin typeface="Arial"/>
                <a:ea typeface="Arial"/>
                <a:cs typeface="Arial"/>
                <a:sym typeface="Arial"/>
              </a:defRPr>
            </a:lvl1pPr>
          </a:lstStyle>
          <a:p>
            <a:r>
              <a:t>الاختطاف</a:t>
            </a:r>
          </a:p>
        </p:txBody>
      </p:sp>
      <p:sp>
        <p:nvSpPr>
          <p:cNvPr id="1754" name="Text Box 7"/>
          <p:cNvSpPr txBox="1"/>
          <p:nvPr/>
        </p:nvSpPr>
        <p:spPr>
          <a:xfrm>
            <a:off x="1744228" y="3276600"/>
            <a:ext cx="27804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الضيقة</a:t>
            </a:r>
          </a:p>
        </p:txBody>
      </p:sp>
      <p:sp>
        <p:nvSpPr>
          <p:cNvPr id="1755" name="Text Box 8"/>
          <p:cNvSpPr txBox="1"/>
          <p:nvPr/>
        </p:nvSpPr>
        <p:spPr>
          <a:xfrm>
            <a:off x="1950719" y="4267200"/>
            <a:ext cx="22707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FF00"/>
                </a:solidFill>
                <a:latin typeface="Arial"/>
                <a:ea typeface="Arial"/>
                <a:cs typeface="Arial"/>
                <a:sym typeface="Arial"/>
              </a:defRPr>
            </a:lvl1pPr>
          </a:lstStyle>
          <a:p>
            <a:r>
              <a:t>٧ سنوات</a:t>
            </a:r>
          </a:p>
        </p:txBody>
      </p:sp>
      <p:sp>
        <p:nvSpPr>
          <p:cNvPr id="1756" name="Text Box 9"/>
          <p:cNvSpPr txBox="1"/>
          <p:nvPr/>
        </p:nvSpPr>
        <p:spPr>
          <a:xfrm>
            <a:off x="4616141" y="3276600"/>
            <a:ext cx="330262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الألفية</a:t>
            </a:r>
          </a:p>
        </p:txBody>
      </p:sp>
      <p:sp>
        <p:nvSpPr>
          <p:cNvPr id="1757" name="Text Box 10"/>
          <p:cNvSpPr txBox="1"/>
          <p:nvPr/>
        </p:nvSpPr>
        <p:spPr>
          <a:xfrm>
            <a:off x="4998719" y="4267200"/>
            <a:ext cx="26517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FF00"/>
                </a:solidFill>
                <a:latin typeface="Arial"/>
                <a:ea typeface="Arial"/>
                <a:cs typeface="Arial"/>
                <a:sym typeface="Arial"/>
              </a:defRPr>
            </a:lvl1pPr>
          </a:lstStyle>
          <a:p>
            <a:r>
              <a:t>١٠٠٠ سنة</a:t>
            </a:r>
          </a:p>
        </p:txBody>
      </p:sp>
      <p:sp>
        <p:nvSpPr>
          <p:cNvPr id="1758" name="Text Box 11"/>
          <p:cNvSpPr txBox="1"/>
          <p:nvPr/>
        </p:nvSpPr>
        <p:spPr>
          <a:xfrm rot="5400000">
            <a:off x="5932138" y="3932890"/>
            <a:ext cx="4859974"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CC00"/>
                </a:solidFill>
                <a:latin typeface="Arial"/>
                <a:ea typeface="Arial"/>
                <a:cs typeface="Arial"/>
                <a:sym typeface="Arial"/>
              </a:defRPr>
            </a:lvl1pPr>
          </a:lstStyle>
          <a:p>
            <a:r>
              <a:t>الملكوت الابدي</a:t>
            </a:r>
          </a:p>
        </p:txBody>
      </p:sp>
      <p:sp>
        <p:nvSpPr>
          <p:cNvPr id="1759" name="Text Box 12"/>
          <p:cNvSpPr txBox="1"/>
          <p:nvPr/>
        </p:nvSpPr>
        <p:spPr>
          <a:xfrm rot="5381629">
            <a:off x="6665110" y="5173546"/>
            <a:ext cx="2423161"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spcBef>
                <a:spcPts val="2100"/>
              </a:spcBef>
              <a:defRPr sz="3600" b="1">
                <a:solidFill>
                  <a:srgbClr val="CCFFCC"/>
                </a:solidFill>
                <a:latin typeface="Arial"/>
                <a:ea typeface="Arial"/>
                <a:cs typeface="Arial"/>
                <a:sym typeface="Arial"/>
              </a:defRPr>
            </a:lvl1pPr>
          </a:lstStyle>
          <a:p>
            <a:r>
              <a:t>الدينونة</a:t>
            </a:r>
          </a:p>
        </p:txBody>
      </p:sp>
      <p:sp>
        <p:nvSpPr>
          <p:cNvPr id="1760" name="Line 13"/>
          <p:cNvSpPr/>
          <p:nvPr/>
        </p:nvSpPr>
        <p:spPr>
          <a:xfrm flipH="1">
            <a:off x="1449387" y="2514600"/>
            <a:ext cx="1" cy="762001"/>
          </a:xfrm>
          <a:prstGeom prst="line">
            <a:avLst/>
          </a:prstGeom>
          <a:ln w="38100">
            <a:solidFill>
              <a:srgbClr val="00CCFF"/>
            </a:solidFill>
            <a:tailEnd type="triangle"/>
          </a:ln>
        </p:spPr>
        <p:txBody>
          <a:bodyPr lIns="45719" rIns="45719"/>
          <a:lstStyle/>
          <a:p>
            <a:endParaRPr/>
          </a:p>
        </p:txBody>
      </p:sp>
      <p:sp>
        <p:nvSpPr>
          <p:cNvPr id="1761" name="Line 14"/>
          <p:cNvSpPr/>
          <p:nvPr/>
        </p:nvSpPr>
        <p:spPr>
          <a:xfrm flipV="1">
            <a:off x="1447800" y="3295649"/>
            <a:ext cx="0" cy="762001"/>
          </a:xfrm>
          <a:prstGeom prst="line">
            <a:avLst/>
          </a:prstGeom>
          <a:ln w="38100">
            <a:solidFill>
              <a:srgbClr val="00CCFF"/>
            </a:solidFill>
            <a:tailEnd type="triangle"/>
          </a:ln>
        </p:spPr>
        <p:txBody>
          <a:bodyPr lIns="45719" rIns="45719"/>
          <a:lstStyle/>
          <a:p>
            <a:endParaRPr/>
          </a:p>
        </p:txBody>
      </p:sp>
      <p:sp>
        <p:nvSpPr>
          <p:cNvPr id="1762" name="Rectangle 15"/>
          <p:cNvSpPr txBox="1">
            <a:spLocks noGrp="1"/>
          </p:cNvSpPr>
          <p:nvPr>
            <p:ph type="title" idx="4294967295"/>
          </p:nvPr>
        </p:nvSpPr>
        <p:spPr>
          <a:xfrm>
            <a:off x="685800" y="533399"/>
            <a:ext cx="7772400" cy="707888"/>
          </a:xfrm>
          <a:prstGeom prst="rect">
            <a:avLst/>
          </a:prstGeom>
        </p:spPr>
        <p:txBody>
          <a:bodyPr anchor="t"/>
          <a:lstStyle>
            <a:lvl1pPr rtl="1">
              <a:spcBef>
                <a:spcPts val="2400"/>
              </a:spcBef>
              <a:defRPr sz="4000" b="1">
                <a:solidFill>
                  <a:srgbClr val="FFFF99"/>
                </a:solidFill>
                <a:latin typeface="Arial"/>
                <a:ea typeface="Arial"/>
                <a:cs typeface="Arial"/>
                <a:sym typeface="Arial"/>
              </a:defRPr>
            </a:lvl1pPr>
          </a:lstStyle>
          <a:p>
            <a:r>
              <a:t>الاختطاف "قبل الضيقة"</a:t>
            </a:r>
          </a:p>
        </p:txBody>
      </p:sp>
      <p:sp>
        <p:nvSpPr>
          <p:cNvPr id="1763" name="Text Box 5"/>
          <p:cNvSpPr txBox="1"/>
          <p:nvPr/>
        </p:nvSpPr>
        <p:spPr>
          <a:xfrm>
            <a:off x="5120256" y="954820"/>
            <a:ext cx="3810001" cy="232516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2800" b="1">
                <a:solidFill>
                  <a:schemeClr val="accent3">
                    <a:lumOff val="44000"/>
                  </a:schemeClr>
                </a:solidFill>
                <a:latin typeface="Arial"/>
                <a:ea typeface="Arial"/>
                <a:cs typeface="Arial"/>
                <a:sym typeface="Arial"/>
              </a:defRPr>
            </a:pPr>
            <a:r>
              <a:t>1. " (</a:t>
            </a:r>
            <a:r>
              <a:rPr i="1"/>
              <a:t>ek</a:t>
            </a:r>
            <a:r>
              <a:t>)  أَنَا أَيْضًا سَأَحْفَظُكَ مِنْ سَاعَةِ التَّجْرِبَةِ الْعَتِيدَةِ أَنْ تَأْتِيَ عَلَى الْعَالَمِ كُلِّهِ لِتُجَرِّبَ السَّاكِنِينَ عَلَى الأَرْضِ.</a:t>
            </a:r>
          </a:p>
          <a:p>
            <a:pPr algn="ctr" rtl="1">
              <a:spcBef>
                <a:spcPts val="1600"/>
              </a:spcBef>
              <a:defRPr sz="2800" b="1">
                <a:solidFill>
                  <a:schemeClr val="accent3">
                    <a:lumOff val="44000"/>
                  </a:schemeClr>
                </a:solidFill>
                <a:latin typeface="Arial"/>
                <a:ea typeface="Arial"/>
                <a:cs typeface="Arial"/>
                <a:sym typeface="Arial"/>
              </a:defRPr>
            </a:pPr>
            <a:r>
              <a:t>(رؤيا ٣: ١٠)</a:t>
            </a:r>
          </a:p>
        </p:txBody>
      </p:sp>
      <p:sp>
        <p:nvSpPr>
          <p:cNvPr id="1764" name="Text Box 17"/>
          <p:cNvSpPr txBox="1"/>
          <p:nvPr/>
        </p:nvSpPr>
        <p:spPr>
          <a:xfrm>
            <a:off x="3474719" y="1295399"/>
            <a:ext cx="1965962" cy="14176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2100"/>
              </a:spcBef>
              <a:defRPr sz="3600" b="1">
                <a:solidFill>
                  <a:srgbClr val="00CCFF"/>
                </a:solidFill>
                <a:latin typeface="Arial"/>
                <a:ea typeface="Arial"/>
                <a:cs typeface="Arial"/>
                <a:sym typeface="Arial"/>
              </a:defRPr>
            </a:pPr>
            <a:r>
              <a:t>المجئ </a:t>
            </a:r>
          </a:p>
          <a:p>
            <a:pPr algn="ctr" rtl="1">
              <a:spcBef>
                <a:spcPts val="2100"/>
              </a:spcBef>
              <a:defRPr sz="3600" b="1">
                <a:solidFill>
                  <a:srgbClr val="00CCFF"/>
                </a:solidFill>
                <a:latin typeface="Arial"/>
                <a:ea typeface="Arial"/>
                <a:cs typeface="Arial"/>
                <a:sym typeface="Arial"/>
              </a:defRPr>
            </a:pPr>
            <a:r>
              <a:t>الثاني</a:t>
            </a:r>
          </a:p>
        </p:txBody>
      </p:sp>
      <p:sp>
        <p:nvSpPr>
          <p:cNvPr id="1765" name="Text Box 1041"/>
          <p:cNvSpPr txBox="1"/>
          <p:nvPr/>
        </p:nvSpPr>
        <p:spPr>
          <a:xfrm>
            <a:off x="8434143" y="76199"/>
            <a:ext cx="612687" cy="792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b="1">
                <a:solidFill>
                  <a:schemeClr val="accent3">
                    <a:lumOff val="44000"/>
                  </a:schemeClr>
                </a:solidFill>
                <a:latin typeface="Arial"/>
                <a:ea typeface="Arial"/>
                <a:cs typeface="Arial"/>
                <a:sym typeface="Arial"/>
              </a:defRPr>
            </a:pPr>
            <a:r>
              <a:t>209</a:t>
            </a:r>
          </a:p>
          <a:p>
            <a:pPr>
              <a:defRPr b="1">
                <a:solidFill>
                  <a:schemeClr val="accent3">
                    <a:lumOff val="44000"/>
                  </a:schemeClr>
                </a:solidFill>
                <a:latin typeface="Arial"/>
                <a:ea typeface="Arial"/>
                <a:cs typeface="Arial"/>
                <a:sym typeface="Arial"/>
              </a:defRPr>
            </a:pPr>
            <a:r>
              <a:t>362</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1767" name="Text Box 17"/>
          <p:cNvSpPr txBox="1"/>
          <p:nvPr/>
        </p:nvSpPr>
        <p:spPr>
          <a:xfrm>
            <a:off x="3989564" y="1295399"/>
            <a:ext cx="1965961" cy="14176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2100"/>
              </a:spcBef>
              <a:defRPr sz="3600" b="1">
                <a:solidFill>
                  <a:srgbClr val="00CCFF"/>
                </a:solidFill>
                <a:latin typeface="Arial"/>
                <a:ea typeface="Arial"/>
                <a:cs typeface="Arial"/>
                <a:sym typeface="Arial"/>
              </a:defRPr>
            </a:pPr>
            <a:r>
              <a:t>المجئ</a:t>
            </a:r>
          </a:p>
          <a:p>
            <a:pPr algn="ctr" rtl="1">
              <a:spcBef>
                <a:spcPts val="2100"/>
              </a:spcBef>
              <a:defRPr sz="3600" b="1">
                <a:solidFill>
                  <a:srgbClr val="00CCFF"/>
                </a:solidFill>
                <a:latin typeface="Arial"/>
                <a:ea typeface="Arial"/>
                <a:cs typeface="Arial"/>
                <a:sym typeface="Arial"/>
              </a:defRPr>
            </a:pPr>
            <a:r>
              <a:t>الثاني</a:t>
            </a:r>
          </a:p>
        </p:txBody>
      </p:sp>
      <p:sp>
        <p:nvSpPr>
          <p:cNvPr id="1768" name="Oval 17"/>
          <p:cNvSpPr/>
          <p:nvPr/>
        </p:nvSpPr>
        <p:spPr>
          <a:xfrm>
            <a:off x="1524000" y="2667000"/>
            <a:ext cx="2971800" cy="2819400"/>
          </a:xfrm>
          <a:prstGeom prst="ellipse">
            <a:avLst/>
          </a:prstGeom>
          <a:solidFill>
            <a:srgbClr val="000000"/>
          </a:solidFill>
          <a:ln w="12700">
            <a:miter lim="400000"/>
          </a:ln>
        </p:spPr>
        <p:txBody>
          <a:bodyPr lIns="45719" rIns="45719"/>
          <a:lstStyle/>
          <a:p>
            <a:pPr>
              <a:defRPr sz="2000" b="1">
                <a:latin typeface="Arial"/>
                <a:ea typeface="Arial"/>
                <a:cs typeface="Arial"/>
                <a:sym typeface="Arial"/>
              </a:defRPr>
            </a:pPr>
            <a:endParaRPr/>
          </a:p>
        </p:txBody>
      </p:sp>
      <p:sp>
        <p:nvSpPr>
          <p:cNvPr id="1769" name="Line 2"/>
          <p:cNvSpPr/>
          <p:nvPr/>
        </p:nvSpPr>
        <p:spPr>
          <a:xfrm>
            <a:off x="1447800" y="4114800"/>
            <a:ext cx="6705601" cy="0"/>
          </a:xfrm>
          <a:prstGeom prst="line">
            <a:avLst/>
          </a:prstGeom>
          <a:ln w="76200">
            <a:solidFill>
              <a:srgbClr val="FF0000"/>
            </a:solidFill>
            <a:tailEnd type="triangle"/>
          </a:ln>
        </p:spPr>
        <p:txBody>
          <a:bodyPr lIns="45719" rIns="45719"/>
          <a:lstStyle/>
          <a:p>
            <a:endParaRPr/>
          </a:p>
        </p:txBody>
      </p:sp>
      <p:sp>
        <p:nvSpPr>
          <p:cNvPr id="1770" name="Text Box 4"/>
          <p:cNvSpPr txBox="1"/>
          <p:nvPr/>
        </p:nvSpPr>
        <p:spPr>
          <a:xfrm rot="16200000">
            <a:off x="-1255999" y="3770965"/>
            <a:ext cx="3024824"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85FFE0"/>
                </a:solidFill>
                <a:latin typeface="Arial"/>
                <a:ea typeface="Arial"/>
                <a:cs typeface="Arial"/>
                <a:sym typeface="Arial"/>
              </a:defRPr>
            </a:lvl1pPr>
          </a:lstStyle>
          <a:p>
            <a:r>
              <a:t>عصر الكنيسة</a:t>
            </a:r>
          </a:p>
        </p:txBody>
      </p:sp>
      <p:sp>
        <p:nvSpPr>
          <p:cNvPr id="1771" name="Text Box 6"/>
          <p:cNvSpPr txBox="1"/>
          <p:nvPr/>
        </p:nvSpPr>
        <p:spPr>
          <a:xfrm>
            <a:off x="75192" y="1210963"/>
            <a:ext cx="21183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00CCFF"/>
                </a:solidFill>
                <a:latin typeface="Arial"/>
                <a:ea typeface="Arial"/>
                <a:cs typeface="Arial"/>
                <a:sym typeface="Arial"/>
              </a:defRPr>
            </a:lvl1pPr>
          </a:lstStyle>
          <a:p>
            <a:r>
              <a:t>الاختطاف</a:t>
            </a:r>
          </a:p>
        </p:txBody>
      </p:sp>
      <p:sp>
        <p:nvSpPr>
          <p:cNvPr id="1772" name="Text Box 7"/>
          <p:cNvSpPr txBox="1"/>
          <p:nvPr/>
        </p:nvSpPr>
        <p:spPr>
          <a:xfrm>
            <a:off x="1744221" y="3276600"/>
            <a:ext cx="264906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الضيقة</a:t>
            </a:r>
          </a:p>
        </p:txBody>
      </p:sp>
      <p:sp>
        <p:nvSpPr>
          <p:cNvPr id="1773" name="Text Box 8"/>
          <p:cNvSpPr txBox="1"/>
          <p:nvPr/>
        </p:nvSpPr>
        <p:spPr>
          <a:xfrm>
            <a:off x="1950719" y="4479925"/>
            <a:ext cx="22707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FF00"/>
                </a:solidFill>
                <a:latin typeface="Arial"/>
                <a:ea typeface="Arial"/>
                <a:cs typeface="Arial"/>
                <a:sym typeface="Arial"/>
              </a:defRPr>
            </a:lvl1pPr>
          </a:lstStyle>
          <a:p>
            <a:r>
              <a:t>٧ سنوات</a:t>
            </a:r>
          </a:p>
        </p:txBody>
      </p:sp>
      <p:sp>
        <p:nvSpPr>
          <p:cNvPr id="1774" name="Text Box 9"/>
          <p:cNvSpPr txBox="1"/>
          <p:nvPr/>
        </p:nvSpPr>
        <p:spPr>
          <a:xfrm>
            <a:off x="4616130" y="3276600"/>
            <a:ext cx="3147339"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الألفية</a:t>
            </a:r>
          </a:p>
        </p:txBody>
      </p:sp>
      <p:sp>
        <p:nvSpPr>
          <p:cNvPr id="1775" name="Text Box 10"/>
          <p:cNvSpPr txBox="1"/>
          <p:nvPr/>
        </p:nvSpPr>
        <p:spPr>
          <a:xfrm>
            <a:off x="4998719" y="4479925"/>
            <a:ext cx="26517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FF00"/>
                </a:solidFill>
                <a:latin typeface="Arial"/>
                <a:ea typeface="Arial"/>
                <a:cs typeface="Arial"/>
                <a:sym typeface="Arial"/>
              </a:defRPr>
            </a:lvl1pPr>
          </a:lstStyle>
          <a:p>
            <a:r>
              <a:t>١٠٠٠ سنه</a:t>
            </a:r>
          </a:p>
        </p:txBody>
      </p:sp>
      <p:sp>
        <p:nvSpPr>
          <p:cNvPr id="1776" name="Text Box 11"/>
          <p:cNvSpPr txBox="1"/>
          <p:nvPr/>
        </p:nvSpPr>
        <p:spPr>
          <a:xfrm rot="5400000">
            <a:off x="5932138" y="3932890"/>
            <a:ext cx="4859974"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CC00"/>
                </a:solidFill>
                <a:latin typeface="Arial"/>
                <a:ea typeface="Arial"/>
                <a:cs typeface="Arial"/>
                <a:sym typeface="Arial"/>
              </a:defRPr>
            </a:lvl1pPr>
          </a:lstStyle>
          <a:p>
            <a:r>
              <a:t>الملكوت الأبدي</a:t>
            </a:r>
          </a:p>
        </p:txBody>
      </p:sp>
      <p:sp>
        <p:nvSpPr>
          <p:cNvPr id="1777" name="Text Box 12"/>
          <p:cNvSpPr txBox="1"/>
          <p:nvPr/>
        </p:nvSpPr>
        <p:spPr>
          <a:xfrm rot="5381629">
            <a:off x="6685407" y="5143260"/>
            <a:ext cx="2423161"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spcBef>
                <a:spcPts val="2100"/>
              </a:spcBef>
              <a:defRPr sz="3600" b="1">
                <a:solidFill>
                  <a:srgbClr val="FF0066"/>
                </a:solidFill>
                <a:latin typeface="Arial"/>
                <a:ea typeface="Arial"/>
                <a:cs typeface="Arial"/>
                <a:sym typeface="Arial"/>
              </a:defRPr>
            </a:lvl1pPr>
          </a:lstStyle>
          <a:p>
            <a:r>
              <a:t>الدينونة</a:t>
            </a:r>
          </a:p>
        </p:txBody>
      </p:sp>
      <p:sp>
        <p:nvSpPr>
          <p:cNvPr id="1778" name="Rectangle 15"/>
          <p:cNvSpPr txBox="1">
            <a:spLocks noGrp="1"/>
          </p:cNvSpPr>
          <p:nvPr>
            <p:ph type="title" idx="4294967295"/>
          </p:nvPr>
        </p:nvSpPr>
        <p:spPr>
          <a:xfrm>
            <a:off x="685800" y="533399"/>
            <a:ext cx="7772400" cy="707888"/>
          </a:xfrm>
          <a:prstGeom prst="rect">
            <a:avLst/>
          </a:prstGeom>
        </p:spPr>
        <p:txBody>
          <a:bodyPr anchor="t"/>
          <a:lstStyle>
            <a:lvl1pPr rtl="1">
              <a:spcBef>
                <a:spcPts val="2400"/>
              </a:spcBef>
              <a:defRPr sz="4000" b="1">
                <a:solidFill>
                  <a:srgbClr val="FFFF99"/>
                </a:solidFill>
                <a:latin typeface="Arial"/>
                <a:ea typeface="Arial"/>
                <a:cs typeface="Arial"/>
                <a:sym typeface="Arial"/>
              </a:defRPr>
            </a:lvl1pPr>
          </a:lstStyle>
          <a:p>
            <a:r>
              <a:t>الاختطاف "قبل الضيقة"</a:t>
            </a:r>
          </a:p>
        </p:txBody>
      </p:sp>
      <p:sp>
        <p:nvSpPr>
          <p:cNvPr id="1779" name="Text Box 5"/>
          <p:cNvSpPr txBox="1"/>
          <p:nvPr/>
        </p:nvSpPr>
        <p:spPr>
          <a:xfrm>
            <a:off x="9202404" y="1099846"/>
            <a:ext cx="3810001" cy="2630053"/>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1900"/>
              </a:spcBef>
              <a:defRPr sz="3200" b="1">
                <a:solidFill>
                  <a:schemeClr val="accent3">
                    <a:lumOff val="44000"/>
                  </a:schemeClr>
                </a:solidFill>
                <a:latin typeface="Arial"/>
                <a:ea typeface="Arial"/>
                <a:cs typeface="Arial"/>
                <a:sym typeface="Arial"/>
              </a:defRPr>
            </a:pPr>
            <a:r>
              <a:t>1. " (ه ، ك)</a:t>
            </a:r>
            <a:r>
              <a:rPr sz="2400">
                <a:latin typeface="+mn-lt"/>
                <a:ea typeface="+mn-ea"/>
                <a:cs typeface="+mn-cs"/>
                <a:sym typeface="Times New Roman"/>
              </a:rPr>
              <a:t> </a:t>
            </a:r>
            <a:r>
              <a:rPr sz="2400" b="0">
                <a:latin typeface="ＭＳ Ｐゴシック"/>
                <a:ea typeface="ＭＳ Ｐゴシック"/>
                <a:cs typeface="ＭＳ Ｐゴシック"/>
                <a:sym typeface="ＭＳ Ｐゴシック"/>
              </a:rPr>
              <a:t>أَنَا أَيْضًا سَأَحْفَظُكَ مِنْ سَاعَةِ التَّجْرِبَةِ الْعَتِيدَةِ أَنْ تَأْتِيَ عَلَى الْعَالَمِ كُلِّهِ لِتُجَرِّبَ السَّاكِنِينَ عَلَى الأَرْضِ</a:t>
            </a:r>
            <a:r>
              <a:rPr sz="2400">
                <a:latin typeface="+mn-lt"/>
                <a:ea typeface="+mn-ea"/>
                <a:cs typeface="+mn-cs"/>
                <a:sym typeface="Times New Roman"/>
              </a:rPr>
              <a:t>.</a:t>
            </a:r>
            <a:r>
              <a:t>"</a:t>
            </a:r>
          </a:p>
          <a:p>
            <a:pPr algn="ctr" rtl="1">
              <a:spcBef>
                <a:spcPts val="1900"/>
              </a:spcBef>
              <a:defRPr sz="3200" b="1">
                <a:solidFill>
                  <a:schemeClr val="accent3">
                    <a:lumOff val="44000"/>
                  </a:schemeClr>
                </a:solidFill>
                <a:latin typeface="Arial"/>
                <a:ea typeface="Arial"/>
                <a:cs typeface="Arial"/>
                <a:sym typeface="Arial"/>
              </a:defRPr>
            </a:pPr>
            <a:r>
              <a:t>(رؤيا٣: ١٠)</a:t>
            </a:r>
          </a:p>
        </p:txBody>
      </p:sp>
      <p:sp>
        <p:nvSpPr>
          <p:cNvPr id="1780" name="Notched Right Arrow 23"/>
          <p:cNvSpPr/>
          <p:nvPr/>
        </p:nvSpPr>
        <p:spPr>
          <a:xfrm>
            <a:off x="1242077" y="5126775"/>
            <a:ext cx="1295401" cy="30480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9059" y="5400"/>
                </a:lnTo>
                <a:lnTo>
                  <a:pt x="19059" y="0"/>
                </a:lnTo>
                <a:lnTo>
                  <a:pt x="21600" y="10800"/>
                </a:lnTo>
                <a:lnTo>
                  <a:pt x="19059" y="21600"/>
                </a:lnTo>
                <a:lnTo>
                  <a:pt x="19059" y="16200"/>
                </a:lnTo>
                <a:lnTo>
                  <a:pt x="0" y="16200"/>
                </a:lnTo>
                <a:lnTo>
                  <a:pt x="1271" y="10800"/>
                </a:lnTo>
                <a:close/>
              </a:path>
            </a:pathLst>
          </a:custGeom>
          <a:solidFill>
            <a:schemeClr val="accent3">
              <a:lumOff val="44000"/>
            </a:schemeClr>
          </a:solidFill>
          <a:ln w="12700">
            <a:miter lim="400000"/>
          </a:ln>
        </p:spPr>
        <p:txBody>
          <a:bodyPr lIns="45719" rIns="45719"/>
          <a:lstStyle/>
          <a:p>
            <a:pPr>
              <a:defRPr sz="2000" b="1">
                <a:latin typeface="Arial"/>
                <a:ea typeface="Arial"/>
                <a:cs typeface="Arial"/>
                <a:sym typeface="Arial"/>
              </a:defRPr>
            </a:pPr>
            <a:endParaRPr/>
          </a:p>
        </p:txBody>
      </p:sp>
      <p:sp>
        <p:nvSpPr>
          <p:cNvPr id="1781" name="Notched Right Arrow 25"/>
          <p:cNvSpPr/>
          <p:nvPr/>
        </p:nvSpPr>
        <p:spPr>
          <a:xfrm>
            <a:off x="1219200" y="3962400"/>
            <a:ext cx="3657601" cy="30480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20700" y="5400"/>
                </a:lnTo>
                <a:lnTo>
                  <a:pt x="20700" y="0"/>
                </a:lnTo>
                <a:lnTo>
                  <a:pt x="21600" y="10800"/>
                </a:lnTo>
                <a:lnTo>
                  <a:pt x="20700" y="21600"/>
                </a:lnTo>
                <a:lnTo>
                  <a:pt x="20700" y="16200"/>
                </a:lnTo>
                <a:lnTo>
                  <a:pt x="0" y="16200"/>
                </a:lnTo>
                <a:lnTo>
                  <a:pt x="450" y="10800"/>
                </a:lnTo>
                <a:close/>
              </a:path>
            </a:pathLst>
          </a:custGeom>
          <a:solidFill>
            <a:schemeClr val="accent3">
              <a:lumOff val="44000"/>
            </a:schemeClr>
          </a:solidFill>
          <a:ln w="12700">
            <a:miter lim="400000"/>
          </a:ln>
        </p:spPr>
        <p:txBody>
          <a:bodyPr lIns="45719" rIns="45719"/>
          <a:lstStyle/>
          <a:p>
            <a:pPr>
              <a:defRPr sz="2000" b="1">
                <a:latin typeface="Arial"/>
                <a:ea typeface="Arial"/>
                <a:cs typeface="Arial"/>
                <a:sym typeface="Arial"/>
              </a:defRPr>
            </a:pPr>
            <a:endParaRPr/>
          </a:p>
        </p:txBody>
      </p:sp>
      <p:sp>
        <p:nvSpPr>
          <p:cNvPr id="1782" name="Text Box 7"/>
          <p:cNvSpPr txBox="1"/>
          <p:nvPr/>
        </p:nvSpPr>
        <p:spPr>
          <a:xfrm>
            <a:off x="2354598" y="4861662"/>
            <a:ext cx="1356361" cy="54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1900"/>
              </a:spcBef>
              <a:defRPr sz="3200" b="1">
                <a:solidFill>
                  <a:schemeClr val="accent3">
                    <a:lumOff val="44000"/>
                  </a:schemeClr>
                </a:solidFill>
                <a:latin typeface="Arial"/>
                <a:ea typeface="Arial"/>
                <a:cs typeface="Arial"/>
                <a:sym typeface="Arial"/>
              </a:defRPr>
            </a:pPr>
            <a:r>
              <a:t>"داخل"</a:t>
            </a:r>
          </a:p>
        </p:txBody>
      </p:sp>
      <p:sp>
        <p:nvSpPr>
          <p:cNvPr id="1783" name="Text Box 7"/>
          <p:cNvSpPr txBox="1"/>
          <p:nvPr/>
        </p:nvSpPr>
        <p:spPr>
          <a:xfrm>
            <a:off x="1950719" y="4038599"/>
            <a:ext cx="2194562" cy="54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1900"/>
              </a:spcBef>
              <a:defRPr sz="3200" b="1">
                <a:solidFill>
                  <a:schemeClr val="accent3">
                    <a:lumOff val="44000"/>
                  </a:schemeClr>
                </a:solidFill>
                <a:latin typeface="Arial"/>
                <a:ea typeface="Arial"/>
                <a:cs typeface="Arial"/>
                <a:sym typeface="Arial"/>
              </a:defRPr>
            </a:pPr>
            <a:r>
              <a:t>"خلال"</a:t>
            </a:r>
          </a:p>
        </p:txBody>
      </p:sp>
      <p:sp>
        <p:nvSpPr>
          <p:cNvPr id="1784" name="Text Box 7"/>
          <p:cNvSpPr txBox="1"/>
          <p:nvPr/>
        </p:nvSpPr>
        <p:spPr>
          <a:xfrm>
            <a:off x="1574102" y="1666531"/>
            <a:ext cx="2543180" cy="1017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1900"/>
              </a:spcBef>
              <a:defRPr sz="3200" b="1">
                <a:solidFill>
                  <a:schemeClr val="accent3">
                    <a:lumOff val="44000"/>
                  </a:schemeClr>
                </a:solidFill>
                <a:latin typeface="Arial"/>
                <a:ea typeface="Arial"/>
                <a:cs typeface="Arial"/>
                <a:sym typeface="Arial"/>
              </a:defRPr>
            </a:pPr>
            <a:r>
              <a:t>" من ، خارج ، بعيد عن "</a:t>
            </a:r>
          </a:p>
        </p:txBody>
      </p:sp>
      <p:sp>
        <p:nvSpPr>
          <p:cNvPr id="1785" name="Bent Arrow 29"/>
          <p:cNvSpPr/>
          <p:nvPr/>
        </p:nvSpPr>
        <p:spPr>
          <a:xfrm rot="16200000" flipV="1">
            <a:off x="1028699" y="2424215"/>
            <a:ext cx="990602" cy="609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150"/>
                </a:lnTo>
                <a:cubicBezTo>
                  <a:pt x="0" y="6931"/>
                  <a:pt x="2604" y="2700"/>
                  <a:pt x="5815" y="2700"/>
                </a:cubicBezTo>
                <a:lnTo>
                  <a:pt x="18277" y="2700"/>
                </a:lnTo>
                <a:lnTo>
                  <a:pt x="18277" y="0"/>
                </a:lnTo>
                <a:lnTo>
                  <a:pt x="21600" y="5400"/>
                </a:lnTo>
                <a:lnTo>
                  <a:pt x="18277" y="10800"/>
                </a:lnTo>
                <a:lnTo>
                  <a:pt x="18277" y="8100"/>
                </a:lnTo>
                <a:lnTo>
                  <a:pt x="5815" y="8100"/>
                </a:lnTo>
                <a:cubicBezTo>
                  <a:pt x="4439" y="8100"/>
                  <a:pt x="3323" y="9913"/>
                  <a:pt x="3323" y="12150"/>
                </a:cubicBezTo>
                <a:lnTo>
                  <a:pt x="3323" y="21600"/>
                </a:lnTo>
                <a:close/>
              </a:path>
            </a:pathLst>
          </a:custGeom>
          <a:solidFill>
            <a:schemeClr val="accent3">
              <a:lumOff val="44000"/>
            </a:schemeClr>
          </a:solidFill>
          <a:ln w="12700">
            <a:miter lim="400000"/>
          </a:ln>
        </p:spPr>
        <p:txBody>
          <a:bodyPr lIns="45719" rIns="45719"/>
          <a:lstStyle/>
          <a:p>
            <a:pPr>
              <a:defRPr sz="2000" b="1">
                <a:latin typeface="Arial"/>
                <a:ea typeface="Arial"/>
                <a:cs typeface="Arial"/>
                <a:sym typeface="Arial"/>
              </a:defRPr>
            </a:pPr>
            <a:endParaRPr/>
          </a:p>
        </p:txBody>
      </p:sp>
      <p:sp>
        <p:nvSpPr>
          <p:cNvPr id="1786" name="Text Box 1041"/>
          <p:cNvSpPr txBox="1"/>
          <p:nvPr/>
        </p:nvSpPr>
        <p:spPr>
          <a:xfrm>
            <a:off x="8434143" y="76199"/>
            <a:ext cx="612687" cy="792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b="1">
                <a:solidFill>
                  <a:schemeClr val="accent3">
                    <a:lumOff val="44000"/>
                  </a:schemeClr>
                </a:solidFill>
                <a:latin typeface="Arial"/>
                <a:ea typeface="Arial"/>
                <a:cs typeface="Arial"/>
                <a:sym typeface="Arial"/>
              </a:defRPr>
            </a:pPr>
            <a:r>
              <a:t>209</a:t>
            </a:r>
          </a:p>
          <a:p>
            <a:pPr>
              <a:defRPr b="1">
                <a:solidFill>
                  <a:schemeClr val="accent3">
                    <a:lumOff val="44000"/>
                  </a:schemeClr>
                </a:solidFill>
                <a:latin typeface="Arial"/>
                <a:ea typeface="Arial"/>
                <a:cs typeface="Arial"/>
                <a:sym typeface="Arial"/>
              </a:defRPr>
            </a:pPr>
            <a:r>
              <a:t>362</a:t>
            </a:r>
          </a:p>
        </p:txBody>
      </p:sp>
      <p:pic>
        <p:nvPicPr>
          <p:cNvPr id="1787" name="Picture 31" descr="Picture 31"/>
          <p:cNvPicPr>
            <a:picLocks noChangeAspect="1"/>
          </p:cNvPicPr>
          <p:nvPr/>
        </p:nvPicPr>
        <p:blipFill>
          <a:blip r:embed="rId3"/>
          <a:stretch>
            <a:fillRect/>
          </a:stretch>
        </p:blipFill>
        <p:spPr>
          <a:xfrm>
            <a:off x="617264" y="2200275"/>
            <a:ext cx="711201" cy="1104900"/>
          </a:xfrm>
          <a:prstGeom prst="rect">
            <a:avLst/>
          </a:prstGeom>
          <a:ln w="12700">
            <a:miter lim="400000"/>
          </a:ln>
        </p:spPr>
      </p:pic>
      <p:pic>
        <p:nvPicPr>
          <p:cNvPr id="1788" name="Picture 32" descr="Picture 32"/>
          <p:cNvPicPr>
            <a:picLocks noChangeAspect="1"/>
          </p:cNvPicPr>
          <p:nvPr/>
        </p:nvPicPr>
        <p:blipFill>
          <a:blip r:embed="rId4"/>
          <a:stretch>
            <a:fillRect/>
          </a:stretch>
        </p:blipFill>
        <p:spPr>
          <a:xfrm>
            <a:off x="528364" y="3453970"/>
            <a:ext cx="800101" cy="1117601"/>
          </a:xfrm>
          <a:prstGeom prst="rect">
            <a:avLst/>
          </a:prstGeom>
          <a:ln w="12700">
            <a:miter lim="400000"/>
          </a:ln>
        </p:spPr>
      </p:pic>
      <p:pic>
        <p:nvPicPr>
          <p:cNvPr id="1789" name="Picture 33" descr="Picture 33"/>
          <p:cNvPicPr>
            <a:picLocks noChangeAspect="1"/>
          </p:cNvPicPr>
          <p:nvPr/>
        </p:nvPicPr>
        <p:blipFill>
          <a:blip r:embed="rId5"/>
          <a:stretch>
            <a:fillRect/>
          </a:stretch>
        </p:blipFill>
        <p:spPr>
          <a:xfrm>
            <a:off x="449755" y="4654472"/>
            <a:ext cx="800101" cy="1117601"/>
          </a:xfrm>
          <a:prstGeom prst="rect">
            <a:avLst/>
          </a:prstGeom>
          <a:ln w="12700">
            <a:miter lim="400000"/>
          </a:ln>
        </p:spPr>
      </p:pic>
      <p:sp>
        <p:nvSpPr>
          <p:cNvPr id="1790" name="Text Box 5"/>
          <p:cNvSpPr txBox="1"/>
          <p:nvPr/>
        </p:nvSpPr>
        <p:spPr>
          <a:xfrm>
            <a:off x="5120256" y="954820"/>
            <a:ext cx="3810001" cy="232516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2800" b="1">
                <a:solidFill>
                  <a:schemeClr val="accent3">
                    <a:lumOff val="44000"/>
                  </a:schemeClr>
                </a:solidFill>
                <a:latin typeface="Arial"/>
                <a:ea typeface="Arial"/>
                <a:cs typeface="Arial"/>
                <a:sym typeface="Arial"/>
              </a:defRPr>
            </a:pPr>
            <a:r>
              <a:t>1. " (</a:t>
            </a:r>
            <a:r>
              <a:rPr i="1"/>
              <a:t>ek</a:t>
            </a:r>
            <a:r>
              <a:t>)  أَنَا أَيْضًا سَأَحْفَظُكَ مِنْ سَاعَةِ التَّجْرِبَةِ الْعَتِيدَةِ أَنْ تَأْتِيَ عَلَى الْعَالَمِ كُلِّهِ لِتُجَرِّبَ السَّاكِنِينَ عَلَى الأَرْضِ.</a:t>
            </a:r>
          </a:p>
          <a:p>
            <a:pPr algn="ctr" rtl="1">
              <a:spcBef>
                <a:spcPts val="1600"/>
              </a:spcBef>
              <a:defRPr sz="2800" b="1">
                <a:solidFill>
                  <a:schemeClr val="accent3">
                    <a:lumOff val="44000"/>
                  </a:schemeClr>
                </a:solidFill>
                <a:latin typeface="Arial"/>
                <a:ea typeface="Arial"/>
                <a:cs typeface="Arial"/>
                <a:sym typeface="Arial"/>
              </a:defRPr>
            </a:pPr>
            <a:r>
              <a:t>(رؤيا ٣: ١٠)</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1782"/>
                                        </p:tgtEl>
                                        <p:attrNameLst>
                                          <p:attrName>style.visibility</p:attrName>
                                        </p:attrNameLst>
                                      </p:cBhvr>
                                      <p:to>
                                        <p:strVal val="visible"/>
                                      </p:to>
                                    </p:set>
                                    <p:animEffect transition="in" filter="wipe(left)">
                                      <p:cBhvr>
                                        <p:cTn id="11" dur="500"/>
                                        <p:tgtEl>
                                          <p:spTgt spid="178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3" nodeType="clickEffect">
                                  <p:stCondLst>
                                    <p:cond delay="0"/>
                                  </p:stCondLst>
                                  <p:iterate>
                                    <p:tmAbs val="0"/>
                                  </p:iterate>
                                  <p:childTnLst>
                                    <p:set>
                                      <p:cBhvr>
                                        <p:cTn id="15" fill="hold"/>
                                        <p:tgtEl>
                                          <p:spTgt spid="1780"/>
                                        </p:tgtEl>
                                        <p:attrNameLst>
                                          <p:attrName>style.visibility</p:attrName>
                                        </p:attrNameLst>
                                      </p:cBhvr>
                                      <p:to>
                                        <p:strVal val="visible"/>
                                      </p:to>
                                    </p:set>
                                    <p:animEffect transition="in" filter="wipe(left)">
                                      <p:cBhvr>
                                        <p:cTn id="16" dur="500"/>
                                        <p:tgtEl>
                                          <p:spTgt spid="178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4" nodeType="clickEffect">
                                  <p:stCondLst>
                                    <p:cond delay="0"/>
                                  </p:stCondLst>
                                  <p:iterate>
                                    <p:tmAbs val="0"/>
                                  </p:iterate>
                                  <p:childTnLst>
                                    <p:set>
                                      <p:cBhvr>
                                        <p:cTn id="20" fill="hold"/>
                                        <p:tgtEl>
                                          <p:spTgt spid="178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5" nodeType="clickEffect">
                                  <p:stCondLst>
                                    <p:cond delay="0"/>
                                  </p:stCondLst>
                                  <p:iterate>
                                    <p:tmAbs val="0"/>
                                  </p:iterate>
                                  <p:childTnLst>
                                    <p:set>
                                      <p:cBhvr>
                                        <p:cTn id="24" fill="hold"/>
                                        <p:tgtEl>
                                          <p:spTgt spid="1783"/>
                                        </p:tgtEl>
                                        <p:attrNameLst>
                                          <p:attrName>style.visibility</p:attrName>
                                        </p:attrNameLst>
                                      </p:cBhvr>
                                      <p:to>
                                        <p:strVal val="visible"/>
                                      </p:to>
                                    </p:set>
                                    <p:animEffect transition="in" filter="wipe(left)">
                                      <p:cBhvr>
                                        <p:cTn id="25" dur="500"/>
                                        <p:tgtEl>
                                          <p:spTgt spid="178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6" nodeType="clickEffect">
                                  <p:stCondLst>
                                    <p:cond delay="0"/>
                                  </p:stCondLst>
                                  <p:iterate>
                                    <p:tmAbs val="0"/>
                                  </p:iterate>
                                  <p:childTnLst>
                                    <p:set>
                                      <p:cBhvr>
                                        <p:cTn id="29" fill="hold"/>
                                        <p:tgtEl>
                                          <p:spTgt spid="1781"/>
                                        </p:tgtEl>
                                        <p:attrNameLst>
                                          <p:attrName>style.visibility</p:attrName>
                                        </p:attrNameLst>
                                      </p:cBhvr>
                                      <p:to>
                                        <p:strVal val="visible"/>
                                      </p:to>
                                    </p:set>
                                    <p:animEffect transition="in" filter="wipe(left)">
                                      <p:cBhvr>
                                        <p:cTn id="30" dur="500"/>
                                        <p:tgtEl>
                                          <p:spTgt spid="178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7" nodeType="clickEffect">
                                  <p:stCondLst>
                                    <p:cond delay="0"/>
                                  </p:stCondLst>
                                  <p:iterate>
                                    <p:tmAbs val="0"/>
                                  </p:iterate>
                                  <p:childTnLst>
                                    <p:set>
                                      <p:cBhvr>
                                        <p:cTn id="34" fill="hold"/>
                                        <p:tgtEl>
                                          <p:spTgt spid="178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8" nodeType="clickEffect">
                                  <p:stCondLst>
                                    <p:cond delay="0"/>
                                  </p:stCondLst>
                                  <p:iterate>
                                    <p:tmAbs val="0"/>
                                  </p:iterate>
                                  <p:childTnLst>
                                    <p:set>
                                      <p:cBhvr>
                                        <p:cTn id="38" fill="hold"/>
                                        <p:tgtEl>
                                          <p:spTgt spid="1785"/>
                                        </p:tgtEl>
                                        <p:attrNameLst>
                                          <p:attrName>style.visibility</p:attrName>
                                        </p:attrNameLst>
                                      </p:cBhvr>
                                      <p:to>
                                        <p:strVal val="visible"/>
                                      </p:to>
                                    </p:set>
                                    <p:animEffect transition="in" filter="wipe(left)">
                                      <p:cBhvr>
                                        <p:cTn id="39" dur="500"/>
                                        <p:tgtEl>
                                          <p:spTgt spid="178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9" nodeType="clickEffect">
                                  <p:stCondLst>
                                    <p:cond delay="0"/>
                                  </p:stCondLst>
                                  <p:iterate>
                                    <p:tmAbs val="0"/>
                                  </p:iterate>
                                  <p:childTnLst>
                                    <p:set>
                                      <p:cBhvr>
                                        <p:cTn id="43" fill="hold"/>
                                        <p:tgtEl>
                                          <p:spTgt spid="1784"/>
                                        </p:tgtEl>
                                        <p:attrNameLst>
                                          <p:attrName>style.visibility</p:attrName>
                                        </p:attrNameLst>
                                      </p:cBhvr>
                                      <p:to>
                                        <p:strVal val="visible"/>
                                      </p:to>
                                    </p:set>
                                    <p:animEffect transition="in" filter="wipe(left)">
                                      <p:cBhvr>
                                        <p:cTn id="44" dur="500"/>
                                        <p:tgtEl>
                                          <p:spTgt spid="1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0" grpId="3" animBg="1" advAuto="0"/>
      <p:bldP spid="1781" grpId="6" animBg="1" advAuto="0"/>
      <p:bldP spid="1782" grpId="2" animBg="1" advAuto="0"/>
      <p:bldP spid="1783" grpId="5" animBg="1" advAuto="0"/>
      <p:bldP spid="1784" grpId="9" animBg="1" advAuto="0"/>
      <p:bldP spid="1785" grpId="8" animBg="1" advAuto="0"/>
      <p:bldP spid="1787" grpId="7" animBg="1" advAuto="0"/>
      <p:bldP spid="1788" grpId="4" animBg="1" advAuto="0"/>
      <p:bldP spid="1789"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1794" name="Oval 17"/>
          <p:cNvSpPr/>
          <p:nvPr/>
        </p:nvSpPr>
        <p:spPr>
          <a:xfrm>
            <a:off x="1524000" y="2825760"/>
            <a:ext cx="2971800" cy="2819401"/>
          </a:xfrm>
          <a:prstGeom prst="ellipse">
            <a:avLst/>
          </a:prstGeom>
          <a:solidFill>
            <a:srgbClr val="000000"/>
          </a:solidFill>
          <a:ln w="12700">
            <a:miter lim="400000"/>
          </a:ln>
        </p:spPr>
        <p:txBody>
          <a:bodyPr lIns="45719" rIns="45719"/>
          <a:lstStyle/>
          <a:p>
            <a:pPr>
              <a:defRPr sz="2000" b="1">
                <a:latin typeface="Arial"/>
                <a:ea typeface="Arial"/>
                <a:cs typeface="Arial"/>
                <a:sym typeface="Arial"/>
              </a:defRPr>
            </a:pPr>
            <a:endParaRPr/>
          </a:p>
        </p:txBody>
      </p:sp>
      <p:sp>
        <p:nvSpPr>
          <p:cNvPr id="1795" name="Text Box 7"/>
          <p:cNvSpPr txBox="1"/>
          <p:nvPr/>
        </p:nvSpPr>
        <p:spPr>
          <a:xfrm>
            <a:off x="1874519" y="3435360"/>
            <a:ext cx="2423162" cy="1417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2100"/>
              </a:spcBef>
              <a:defRPr sz="3600" b="1">
                <a:solidFill>
                  <a:schemeClr val="accent3">
                    <a:lumOff val="44000"/>
                  </a:schemeClr>
                </a:solidFill>
                <a:latin typeface="Arial"/>
                <a:ea typeface="Arial"/>
                <a:cs typeface="Arial"/>
                <a:sym typeface="Arial"/>
              </a:defRPr>
            </a:pPr>
            <a:r>
              <a:t>مجال </a:t>
            </a:r>
          </a:p>
          <a:p>
            <a:pPr algn="ctr" rtl="1">
              <a:spcBef>
                <a:spcPts val="2100"/>
              </a:spcBef>
              <a:defRPr sz="3600" b="1">
                <a:solidFill>
                  <a:schemeClr val="accent3">
                    <a:lumOff val="44000"/>
                  </a:schemeClr>
                </a:solidFill>
                <a:latin typeface="Arial"/>
                <a:ea typeface="Arial"/>
                <a:cs typeface="Arial"/>
                <a:sym typeface="Arial"/>
              </a:defRPr>
            </a:pPr>
            <a:r>
              <a:t>"الشرير"</a:t>
            </a:r>
          </a:p>
        </p:txBody>
      </p:sp>
      <p:sp>
        <p:nvSpPr>
          <p:cNvPr id="1796" name="Rectangle 15"/>
          <p:cNvSpPr txBox="1">
            <a:spLocks noGrp="1"/>
          </p:cNvSpPr>
          <p:nvPr>
            <p:ph type="title" idx="4294967295"/>
          </p:nvPr>
        </p:nvSpPr>
        <p:spPr>
          <a:xfrm>
            <a:off x="609600" y="82560"/>
            <a:ext cx="7848600" cy="1323439"/>
          </a:xfrm>
          <a:prstGeom prst="rect">
            <a:avLst/>
          </a:prstGeom>
        </p:spPr>
        <p:txBody>
          <a:bodyPr anchor="t"/>
          <a:lstStyle/>
          <a:p>
            <a:pPr rtl="1">
              <a:spcBef>
                <a:spcPts val="2400"/>
              </a:spcBef>
              <a:defRPr sz="4000" b="1">
                <a:solidFill>
                  <a:srgbClr val="FFFF99"/>
                </a:solidFill>
                <a:latin typeface="Arial"/>
                <a:ea typeface="Arial"/>
                <a:cs typeface="Arial"/>
                <a:sym typeface="Arial"/>
              </a:defRPr>
            </a:pPr>
            <a:r>
              <a:t>الظهور الآخر الوحيد في العهد الجديد لـ ”</a:t>
            </a:r>
            <a:r>
              <a:rPr>
                <a:solidFill>
                  <a:schemeClr val="accent3">
                    <a:lumOff val="44000"/>
                  </a:schemeClr>
                </a:solidFill>
              </a:rPr>
              <a:t>أَحْفَظُكَ</a:t>
            </a:r>
            <a:r>
              <a:t>"(</a:t>
            </a:r>
            <a:r>
              <a:rPr b="0">
                <a:solidFill>
                  <a:srgbClr val="FFFF00"/>
                </a:solidFill>
                <a:latin typeface="Bwgrki"/>
                <a:ea typeface="Bwgrki"/>
                <a:cs typeface="Bwgrki"/>
                <a:sym typeface="Bwgrki"/>
              </a:rPr>
              <a:t>thre,w e,k</a:t>
            </a:r>
            <a:r>
              <a:t>)</a:t>
            </a:r>
          </a:p>
        </p:txBody>
      </p:sp>
      <p:sp>
        <p:nvSpPr>
          <p:cNvPr id="1797" name="Text Box 7"/>
          <p:cNvSpPr txBox="1"/>
          <p:nvPr/>
        </p:nvSpPr>
        <p:spPr>
          <a:xfrm>
            <a:off x="1264919" y="5511810"/>
            <a:ext cx="3413762" cy="12617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1900"/>
              </a:spcBef>
              <a:defRPr sz="3200" b="1">
                <a:solidFill>
                  <a:schemeClr val="accent3">
                    <a:lumOff val="44000"/>
                  </a:schemeClr>
                </a:solidFill>
                <a:latin typeface="Arial"/>
                <a:ea typeface="Arial"/>
                <a:cs typeface="Arial"/>
                <a:sym typeface="Arial"/>
              </a:defRPr>
            </a:pPr>
            <a:r>
              <a:t>" من ، خارج ، </a:t>
            </a:r>
          </a:p>
          <a:p>
            <a:pPr algn="ctr" rtl="1">
              <a:spcBef>
                <a:spcPts val="1900"/>
              </a:spcBef>
              <a:defRPr sz="3200" b="1">
                <a:solidFill>
                  <a:schemeClr val="accent3">
                    <a:lumOff val="44000"/>
                  </a:schemeClr>
                </a:solidFill>
                <a:latin typeface="Arial"/>
                <a:ea typeface="Arial"/>
                <a:cs typeface="Arial"/>
                <a:sym typeface="Arial"/>
              </a:defRPr>
            </a:pPr>
            <a:r>
              <a:t>بعيد عن "</a:t>
            </a:r>
          </a:p>
        </p:txBody>
      </p:sp>
      <p:sp>
        <p:nvSpPr>
          <p:cNvPr id="1798" name="Bent Arrow 29"/>
          <p:cNvSpPr/>
          <p:nvPr/>
        </p:nvSpPr>
        <p:spPr>
          <a:xfrm rot="5400000">
            <a:off x="800099" y="5073660"/>
            <a:ext cx="990602" cy="609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150"/>
                </a:lnTo>
                <a:cubicBezTo>
                  <a:pt x="0" y="6931"/>
                  <a:pt x="2604" y="2700"/>
                  <a:pt x="5815" y="2700"/>
                </a:cubicBezTo>
                <a:lnTo>
                  <a:pt x="18277" y="2700"/>
                </a:lnTo>
                <a:lnTo>
                  <a:pt x="18277" y="0"/>
                </a:lnTo>
                <a:lnTo>
                  <a:pt x="21600" y="5400"/>
                </a:lnTo>
                <a:lnTo>
                  <a:pt x="18277" y="10800"/>
                </a:lnTo>
                <a:lnTo>
                  <a:pt x="18277" y="8100"/>
                </a:lnTo>
                <a:lnTo>
                  <a:pt x="5815" y="8100"/>
                </a:lnTo>
                <a:cubicBezTo>
                  <a:pt x="4439" y="8100"/>
                  <a:pt x="3323" y="9913"/>
                  <a:pt x="3323" y="12150"/>
                </a:cubicBezTo>
                <a:lnTo>
                  <a:pt x="3323" y="21600"/>
                </a:lnTo>
                <a:close/>
              </a:path>
            </a:pathLst>
          </a:custGeom>
          <a:solidFill>
            <a:schemeClr val="accent3">
              <a:lumOff val="44000"/>
            </a:schemeClr>
          </a:solidFill>
          <a:ln w="12700">
            <a:miter lim="400000"/>
          </a:ln>
        </p:spPr>
        <p:txBody>
          <a:bodyPr lIns="45719" rIns="45719"/>
          <a:lstStyle/>
          <a:p>
            <a:pPr>
              <a:defRPr sz="2000" b="1">
                <a:latin typeface="Arial"/>
                <a:ea typeface="Arial"/>
                <a:cs typeface="Arial"/>
                <a:sym typeface="Arial"/>
              </a:defRPr>
            </a:pPr>
            <a:endParaRPr/>
          </a:p>
        </p:txBody>
      </p:sp>
      <p:sp>
        <p:nvSpPr>
          <p:cNvPr id="1799" name="Text Box 7"/>
          <p:cNvSpPr txBox="1"/>
          <p:nvPr/>
        </p:nvSpPr>
        <p:spPr>
          <a:xfrm>
            <a:off x="4419600" y="5435610"/>
            <a:ext cx="4724400" cy="792669"/>
          </a:xfrm>
          <a:prstGeom prst="rect">
            <a:avLst/>
          </a:prstGeom>
          <a:solidFill>
            <a:srgbClr val="8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400"/>
              </a:spcBef>
              <a:defRPr b="1">
                <a:solidFill>
                  <a:schemeClr val="accent3">
                    <a:lumOff val="44000"/>
                  </a:schemeClr>
                </a:solidFill>
                <a:latin typeface="Arial"/>
                <a:ea typeface="Arial"/>
                <a:cs typeface="Arial"/>
                <a:sym typeface="Arial"/>
              </a:defRPr>
            </a:lvl1pPr>
          </a:lstStyle>
          <a:p>
            <a:r>
              <a:t>لم يتم الاحتفاظ بالموازيات في مجال الشيطان والتي لم يتم الاحتفاظ بها في فترة الضيقة</a:t>
            </a:r>
          </a:p>
        </p:txBody>
      </p:sp>
      <p:sp>
        <p:nvSpPr>
          <p:cNvPr id="1800" name="Text Box 7"/>
          <p:cNvSpPr txBox="1"/>
          <p:nvPr/>
        </p:nvSpPr>
        <p:spPr>
          <a:xfrm>
            <a:off x="154925" y="1660724"/>
            <a:ext cx="4724401" cy="437070"/>
          </a:xfrm>
          <a:prstGeom prst="rect">
            <a:avLst/>
          </a:prstGeom>
          <a:solidFill>
            <a:srgbClr val="8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400"/>
              </a:spcBef>
              <a:defRPr b="1">
                <a:solidFill>
                  <a:schemeClr val="accent3">
                    <a:lumOff val="44000"/>
                  </a:schemeClr>
                </a:solidFill>
                <a:latin typeface="Arial"/>
                <a:ea typeface="Arial"/>
                <a:cs typeface="Arial"/>
                <a:sym typeface="Arial"/>
              </a:defRPr>
            </a:lvl1pPr>
          </a:lstStyle>
          <a:p>
            <a:r>
              <a:t>تتعلق فكرة إخراجك من العالم بإبعادك عن العالم</a:t>
            </a:r>
          </a:p>
        </p:txBody>
      </p:sp>
      <p:sp>
        <p:nvSpPr>
          <p:cNvPr id="1801" name="Text Box 1041"/>
          <p:cNvSpPr txBox="1"/>
          <p:nvPr/>
        </p:nvSpPr>
        <p:spPr>
          <a:xfrm>
            <a:off x="8491541" y="-1"/>
            <a:ext cx="612687" cy="792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b="1">
                <a:solidFill>
                  <a:schemeClr val="accent3">
                    <a:lumOff val="44000"/>
                  </a:schemeClr>
                </a:solidFill>
                <a:latin typeface="Arial"/>
                <a:ea typeface="Arial"/>
                <a:cs typeface="Arial"/>
                <a:sym typeface="Arial"/>
              </a:defRPr>
            </a:pPr>
            <a:r>
              <a:t>209</a:t>
            </a:r>
          </a:p>
          <a:p>
            <a:pPr>
              <a:defRPr b="1">
                <a:solidFill>
                  <a:schemeClr val="accent3">
                    <a:lumOff val="44000"/>
                  </a:schemeClr>
                </a:solidFill>
                <a:latin typeface="Arial"/>
                <a:ea typeface="Arial"/>
                <a:cs typeface="Arial"/>
                <a:sym typeface="Arial"/>
              </a:defRPr>
            </a:pPr>
            <a:r>
              <a:t>362</a:t>
            </a:r>
          </a:p>
        </p:txBody>
      </p:sp>
      <p:sp>
        <p:nvSpPr>
          <p:cNvPr id="1802" name="Text Box 5"/>
          <p:cNvSpPr txBox="1"/>
          <p:nvPr/>
        </p:nvSpPr>
        <p:spPr>
          <a:xfrm>
            <a:off x="5120256" y="954820"/>
            <a:ext cx="3810001" cy="232516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2800" b="1">
                <a:solidFill>
                  <a:schemeClr val="accent3">
                    <a:lumOff val="44000"/>
                  </a:schemeClr>
                </a:solidFill>
                <a:latin typeface="Arial"/>
                <a:ea typeface="Arial"/>
                <a:cs typeface="Arial"/>
                <a:sym typeface="Arial"/>
              </a:defRPr>
            </a:pPr>
            <a:r>
              <a:t>1. " (</a:t>
            </a:r>
            <a:r>
              <a:rPr i="1"/>
              <a:t>ek</a:t>
            </a:r>
            <a:r>
              <a:t>)  أَنَا أَيْضًا سَأَحْفَظُكَ مِنْ سَاعَةِ التَّجْرِبَةِ الْعَتِيدَةِ أَنْ تَأْتِيَ عَلَى الْعَالَمِ كُلِّهِ لِتُجَرِّبَ السَّاكِنِينَ عَلَى الأَرْضِ.</a:t>
            </a:r>
          </a:p>
          <a:p>
            <a:pPr algn="ctr" rtl="1">
              <a:spcBef>
                <a:spcPts val="1600"/>
              </a:spcBef>
              <a:defRPr sz="2800" b="1">
                <a:solidFill>
                  <a:schemeClr val="accent3">
                    <a:lumOff val="44000"/>
                  </a:schemeClr>
                </a:solidFill>
                <a:latin typeface="Arial"/>
                <a:ea typeface="Arial"/>
                <a:cs typeface="Arial"/>
                <a:sym typeface="Arial"/>
              </a:defRPr>
            </a:pPr>
            <a:r>
              <a:t>(رؤيا ٣: ١٠)</a:t>
            </a:r>
          </a:p>
        </p:txBody>
      </p:sp>
      <p:pic>
        <p:nvPicPr>
          <p:cNvPr id="1803" name="Picture 18" descr="Picture 18"/>
          <p:cNvPicPr>
            <a:picLocks noChangeAspect="1"/>
          </p:cNvPicPr>
          <p:nvPr/>
        </p:nvPicPr>
        <p:blipFill>
          <a:blip r:embed="rId3"/>
          <a:stretch>
            <a:fillRect/>
          </a:stretch>
        </p:blipFill>
        <p:spPr>
          <a:xfrm>
            <a:off x="163510" y="4394210"/>
            <a:ext cx="800101" cy="11176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1798"/>
                                        </p:tgtEl>
                                        <p:attrNameLst>
                                          <p:attrName>style.visibility</p:attrName>
                                        </p:attrNameLst>
                                      </p:cBhvr>
                                      <p:to>
                                        <p:strVal val="visible"/>
                                      </p:to>
                                    </p:set>
                                    <p:animEffect transition="in" filter="wipe(left)">
                                      <p:cBhvr>
                                        <p:cTn id="11" dur="500"/>
                                        <p:tgtEl>
                                          <p:spTgt spid="179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3" nodeType="clickEffect">
                                  <p:stCondLst>
                                    <p:cond delay="0"/>
                                  </p:stCondLst>
                                  <p:iterate>
                                    <p:tmAbs val="0"/>
                                  </p:iterate>
                                  <p:childTnLst>
                                    <p:set>
                                      <p:cBhvr>
                                        <p:cTn id="15" fill="hold"/>
                                        <p:tgtEl>
                                          <p:spTgt spid="1797"/>
                                        </p:tgtEl>
                                        <p:attrNameLst>
                                          <p:attrName>style.visibility</p:attrName>
                                        </p:attrNameLst>
                                      </p:cBhvr>
                                      <p:to>
                                        <p:strVal val="visible"/>
                                      </p:to>
                                    </p:set>
                                    <p:animEffect transition="in" filter="wipe(left)">
                                      <p:cBhvr>
                                        <p:cTn id="16" dur="500"/>
                                        <p:tgtEl>
                                          <p:spTgt spid="179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4" nodeType="clickEffect">
                                  <p:stCondLst>
                                    <p:cond delay="0"/>
                                  </p:stCondLst>
                                  <p:iterate>
                                    <p:tmAbs val="0"/>
                                  </p:iterate>
                                  <p:childTnLst>
                                    <p:set>
                                      <p:cBhvr>
                                        <p:cTn id="20" fill="hold"/>
                                        <p:tgtEl>
                                          <p:spTgt spid="1800"/>
                                        </p:tgtEl>
                                        <p:attrNameLst>
                                          <p:attrName>style.visibility</p:attrName>
                                        </p:attrNameLst>
                                      </p:cBhvr>
                                      <p:to>
                                        <p:strVal val="visible"/>
                                      </p:to>
                                    </p:set>
                                    <p:animEffect transition="in" filter="wipe(left)">
                                      <p:cBhvr>
                                        <p:cTn id="21" dur="500"/>
                                        <p:tgtEl>
                                          <p:spTgt spid="180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5" nodeType="clickEffect">
                                  <p:stCondLst>
                                    <p:cond delay="0"/>
                                  </p:stCondLst>
                                  <p:iterate>
                                    <p:tmAbs val="0"/>
                                  </p:iterate>
                                  <p:childTnLst>
                                    <p:set>
                                      <p:cBhvr>
                                        <p:cTn id="25" fill="hold"/>
                                        <p:tgtEl>
                                          <p:spTgt spid="1799"/>
                                        </p:tgtEl>
                                        <p:attrNameLst>
                                          <p:attrName>style.visibility</p:attrName>
                                        </p:attrNameLst>
                                      </p:cBhvr>
                                      <p:to>
                                        <p:strVal val="visible"/>
                                      </p:to>
                                    </p:set>
                                    <p:animEffect transition="in" filter="wipe(left)">
                                      <p:cBhvr>
                                        <p:cTn id="26" dur="500"/>
                                        <p:tgtEl>
                                          <p:spTgt spid="1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7" grpId="3" animBg="1" advAuto="0"/>
      <p:bldP spid="1798" grpId="2" animBg="1" advAuto="0"/>
      <p:bldP spid="1799" grpId="5" animBg="1" advAuto="0"/>
      <p:bldP spid="1800" grpId="4" animBg="1" advAuto="0"/>
      <p:bldP spid="1803"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5" name="Title 1"/>
          <p:cNvSpPr txBox="1">
            <a:spLocks noGrp="1"/>
          </p:cNvSpPr>
          <p:nvPr>
            <p:ph type="title"/>
          </p:nvPr>
        </p:nvSpPr>
        <p:spPr>
          <a:prstGeom prst="rect">
            <a:avLst/>
          </a:prstGeom>
        </p:spPr>
        <p:txBody>
          <a:bodyPr/>
          <a:lstStyle/>
          <a:p>
            <a:endParaRPr/>
          </a:p>
        </p:txBody>
      </p:sp>
      <p:pic>
        <p:nvPicPr>
          <p:cNvPr id="1566" name="09-I'm Gonna Miss That Dog.mpg" descr="09-I'm Gonna Miss That Dog.mpg"/>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7387" y="-248"/>
            <a:ext cx="1" cy="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535" fill="hold"/>
                                        <p:tgtEl>
                                          <p:spTgt spid="1566"/>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56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1" fill="hold" display="0">
                  <p:stCondLst>
                    <p:cond delay="indefinite"/>
                  </p:stCondLst>
                </p:cTn>
                <p:tgtEl>
                  <p:spTgt spid="156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1807" name="Line 2"/>
          <p:cNvSpPr/>
          <p:nvPr/>
        </p:nvSpPr>
        <p:spPr>
          <a:xfrm>
            <a:off x="1447800" y="4114800"/>
            <a:ext cx="6705601" cy="0"/>
          </a:xfrm>
          <a:prstGeom prst="line">
            <a:avLst/>
          </a:prstGeom>
          <a:ln w="76200">
            <a:solidFill>
              <a:schemeClr val="accent3">
                <a:lumOff val="44000"/>
              </a:schemeClr>
            </a:solidFill>
            <a:tailEnd type="triangle"/>
          </a:ln>
        </p:spPr>
        <p:txBody>
          <a:bodyPr lIns="45719" rIns="45719"/>
          <a:lstStyle/>
          <a:p>
            <a:endParaRPr/>
          </a:p>
        </p:txBody>
      </p:sp>
      <p:sp>
        <p:nvSpPr>
          <p:cNvPr id="1808" name="Line 3"/>
          <p:cNvSpPr/>
          <p:nvPr/>
        </p:nvSpPr>
        <p:spPr>
          <a:xfrm>
            <a:off x="4572000" y="2638425"/>
            <a:ext cx="0" cy="1371601"/>
          </a:xfrm>
          <a:prstGeom prst="line">
            <a:avLst/>
          </a:prstGeom>
          <a:ln w="38100">
            <a:solidFill>
              <a:srgbClr val="00CCFF"/>
            </a:solidFill>
            <a:tailEnd type="triangle"/>
          </a:ln>
        </p:spPr>
        <p:txBody>
          <a:bodyPr lIns="45719" rIns="45719"/>
          <a:lstStyle/>
          <a:p>
            <a:endParaRPr/>
          </a:p>
        </p:txBody>
      </p:sp>
      <p:sp>
        <p:nvSpPr>
          <p:cNvPr id="1809" name="Text Box 4"/>
          <p:cNvSpPr txBox="1"/>
          <p:nvPr/>
        </p:nvSpPr>
        <p:spPr>
          <a:xfrm rot="16200000">
            <a:off x="-654019" y="3751914"/>
            <a:ext cx="3116264" cy="647983"/>
          </a:xfrm>
          <a:prstGeom prst="rect">
            <a:avLst/>
          </a:prstGeom>
          <a:ln w="381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عصر الكنيسة</a:t>
            </a:r>
          </a:p>
        </p:txBody>
      </p:sp>
      <p:sp>
        <p:nvSpPr>
          <p:cNvPr id="1810" name="Text Box 6"/>
          <p:cNvSpPr txBox="1"/>
          <p:nvPr/>
        </p:nvSpPr>
        <p:spPr>
          <a:xfrm>
            <a:off x="678769" y="1905237"/>
            <a:ext cx="2118361"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00CCFF"/>
                </a:solidFill>
                <a:latin typeface="Arial"/>
                <a:ea typeface="Arial"/>
                <a:cs typeface="Arial"/>
                <a:sym typeface="Arial"/>
              </a:defRPr>
            </a:lvl1pPr>
          </a:lstStyle>
          <a:p>
            <a:r>
              <a:t>الاختطاف</a:t>
            </a:r>
          </a:p>
        </p:txBody>
      </p:sp>
      <p:sp>
        <p:nvSpPr>
          <p:cNvPr id="1811" name="Text Box 7"/>
          <p:cNvSpPr txBox="1"/>
          <p:nvPr/>
        </p:nvSpPr>
        <p:spPr>
          <a:xfrm>
            <a:off x="1681088" y="3276600"/>
            <a:ext cx="2825458"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a:solidFill>
                  <a:schemeClr val="accent3">
                    <a:lumOff val="44000"/>
                  </a:schemeClr>
                </a:solidFill>
                <a:latin typeface="Arial"/>
                <a:ea typeface="Arial"/>
                <a:cs typeface="Arial"/>
                <a:sym typeface="Arial"/>
              </a:defRPr>
            </a:lvl1pPr>
          </a:lstStyle>
          <a:p>
            <a:r>
              <a:t>الضيقة</a:t>
            </a:r>
          </a:p>
        </p:txBody>
      </p:sp>
      <p:sp>
        <p:nvSpPr>
          <p:cNvPr id="1812" name="Text Box 8"/>
          <p:cNvSpPr txBox="1"/>
          <p:nvPr/>
        </p:nvSpPr>
        <p:spPr>
          <a:xfrm>
            <a:off x="1950719" y="4267200"/>
            <a:ext cx="22707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a:solidFill>
                  <a:srgbClr val="FFFF00"/>
                </a:solidFill>
                <a:latin typeface="Arial"/>
                <a:ea typeface="Arial"/>
                <a:cs typeface="Arial"/>
                <a:sym typeface="Arial"/>
              </a:defRPr>
            </a:lvl1pPr>
          </a:lstStyle>
          <a:p>
            <a:r>
              <a:t>٧ سنوات</a:t>
            </a:r>
          </a:p>
        </p:txBody>
      </p:sp>
      <p:sp>
        <p:nvSpPr>
          <p:cNvPr id="1813" name="Text Box 9"/>
          <p:cNvSpPr txBox="1"/>
          <p:nvPr/>
        </p:nvSpPr>
        <p:spPr>
          <a:xfrm>
            <a:off x="4541520" y="3276600"/>
            <a:ext cx="335580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a:solidFill>
                  <a:schemeClr val="accent3">
                    <a:lumOff val="44000"/>
                  </a:schemeClr>
                </a:solidFill>
                <a:latin typeface="Arial"/>
                <a:ea typeface="Arial"/>
                <a:cs typeface="Arial"/>
                <a:sym typeface="Arial"/>
              </a:defRPr>
            </a:lvl1pPr>
          </a:lstStyle>
          <a:p>
            <a:r>
              <a:t>الألفية</a:t>
            </a:r>
          </a:p>
        </p:txBody>
      </p:sp>
      <p:sp>
        <p:nvSpPr>
          <p:cNvPr id="1814" name="Text Box 10"/>
          <p:cNvSpPr txBox="1"/>
          <p:nvPr/>
        </p:nvSpPr>
        <p:spPr>
          <a:xfrm>
            <a:off x="4998719" y="4267200"/>
            <a:ext cx="26517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a:solidFill>
                  <a:srgbClr val="FFFF00"/>
                </a:solidFill>
                <a:latin typeface="Arial"/>
                <a:ea typeface="Arial"/>
                <a:cs typeface="Arial"/>
                <a:sym typeface="Arial"/>
              </a:defRPr>
            </a:lvl1pPr>
          </a:lstStyle>
          <a:p>
            <a:r>
              <a:t>١٠٠٠ سنة</a:t>
            </a:r>
          </a:p>
        </p:txBody>
      </p:sp>
      <p:sp>
        <p:nvSpPr>
          <p:cNvPr id="1815" name="Text Box 11"/>
          <p:cNvSpPr txBox="1"/>
          <p:nvPr/>
        </p:nvSpPr>
        <p:spPr>
          <a:xfrm rot="5400000">
            <a:off x="6435647" y="3884348"/>
            <a:ext cx="4859973"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CC00"/>
                </a:solidFill>
                <a:latin typeface="Arial"/>
                <a:ea typeface="Arial"/>
                <a:cs typeface="Arial"/>
                <a:sym typeface="Arial"/>
              </a:defRPr>
            </a:lvl1pPr>
          </a:lstStyle>
          <a:p>
            <a:r>
              <a:t>الكلوت الأبدي</a:t>
            </a:r>
          </a:p>
        </p:txBody>
      </p:sp>
      <p:sp>
        <p:nvSpPr>
          <p:cNvPr id="1816" name="Text Box 12"/>
          <p:cNvSpPr txBox="1"/>
          <p:nvPr/>
        </p:nvSpPr>
        <p:spPr>
          <a:xfrm rot="5381629">
            <a:off x="6685407" y="5143260"/>
            <a:ext cx="2423161"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spcBef>
                <a:spcPts val="2100"/>
              </a:spcBef>
              <a:defRPr sz="3600" b="1">
                <a:solidFill>
                  <a:srgbClr val="CCFFCC"/>
                </a:solidFill>
                <a:latin typeface="Arial"/>
                <a:ea typeface="Arial"/>
                <a:cs typeface="Arial"/>
                <a:sym typeface="Arial"/>
              </a:defRPr>
            </a:lvl1pPr>
          </a:lstStyle>
          <a:p>
            <a:r>
              <a:t>الدينونة</a:t>
            </a:r>
          </a:p>
        </p:txBody>
      </p:sp>
      <p:sp>
        <p:nvSpPr>
          <p:cNvPr id="1817" name="Line 13"/>
          <p:cNvSpPr/>
          <p:nvPr/>
        </p:nvSpPr>
        <p:spPr>
          <a:xfrm flipH="1">
            <a:off x="1449387" y="2514600"/>
            <a:ext cx="1" cy="762001"/>
          </a:xfrm>
          <a:prstGeom prst="line">
            <a:avLst/>
          </a:prstGeom>
          <a:ln w="38100">
            <a:solidFill>
              <a:srgbClr val="00CCFF"/>
            </a:solidFill>
            <a:tailEnd type="triangle"/>
          </a:ln>
        </p:spPr>
        <p:txBody>
          <a:bodyPr lIns="45719" rIns="45719"/>
          <a:lstStyle/>
          <a:p>
            <a:endParaRPr/>
          </a:p>
        </p:txBody>
      </p:sp>
      <p:sp>
        <p:nvSpPr>
          <p:cNvPr id="1818" name="Line 14"/>
          <p:cNvSpPr/>
          <p:nvPr/>
        </p:nvSpPr>
        <p:spPr>
          <a:xfrm flipV="1">
            <a:off x="1447800" y="3295649"/>
            <a:ext cx="0" cy="762001"/>
          </a:xfrm>
          <a:prstGeom prst="line">
            <a:avLst/>
          </a:prstGeom>
          <a:ln w="38100">
            <a:solidFill>
              <a:srgbClr val="00CCFF"/>
            </a:solidFill>
            <a:tailEnd type="triangle"/>
          </a:ln>
        </p:spPr>
        <p:txBody>
          <a:bodyPr lIns="45719" rIns="45719"/>
          <a:lstStyle/>
          <a:p>
            <a:endParaRPr/>
          </a:p>
        </p:txBody>
      </p:sp>
      <p:sp>
        <p:nvSpPr>
          <p:cNvPr id="1819" name="Rectangle 15"/>
          <p:cNvSpPr txBox="1">
            <a:spLocks noGrp="1"/>
          </p:cNvSpPr>
          <p:nvPr>
            <p:ph type="title" idx="4294967295"/>
          </p:nvPr>
        </p:nvSpPr>
        <p:spPr>
          <a:xfrm>
            <a:off x="685800" y="533399"/>
            <a:ext cx="7772400" cy="707888"/>
          </a:xfrm>
          <a:prstGeom prst="rect">
            <a:avLst/>
          </a:prstGeom>
        </p:spPr>
        <p:txBody>
          <a:bodyPr anchor="t"/>
          <a:lstStyle>
            <a:lvl1pPr rtl="1">
              <a:spcBef>
                <a:spcPts val="2400"/>
              </a:spcBef>
              <a:defRPr sz="4000" b="1">
                <a:solidFill>
                  <a:srgbClr val="FFFF99"/>
                </a:solidFill>
                <a:latin typeface="Arial"/>
                <a:ea typeface="Arial"/>
                <a:cs typeface="Arial"/>
                <a:sym typeface="Arial"/>
              </a:defRPr>
            </a:lvl1pPr>
          </a:lstStyle>
          <a:p>
            <a:r>
              <a:t>الاختطاف "قبل الضيقة"</a:t>
            </a:r>
          </a:p>
        </p:txBody>
      </p:sp>
      <p:sp>
        <p:nvSpPr>
          <p:cNvPr id="1820" name="Text Box 17"/>
          <p:cNvSpPr txBox="1"/>
          <p:nvPr/>
        </p:nvSpPr>
        <p:spPr>
          <a:xfrm>
            <a:off x="3474719" y="1295399"/>
            <a:ext cx="1965962" cy="14176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2100"/>
              </a:spcBef>
              <a:defRPr sz="3600" b="1">
                <a:solidFill>
                  <a:srgbClr val="00CCFF"/>
                </a:solidFill>
                <a:latin typeface="Arial"/>
                <a:ea typeface="Arial"/>
                <a:cs typeface="Arial"/>
                <a:sym typeface="Arial"/>
              </a:defRPr>
            </a:pPr>
            <a:r>
              <a:t>المجئ </a:t>
            </a:r>
          </a:p>
          <a:p>
            <a:pPr algn="ctr" rtl="1">
              <a:spcBef>
                <a:spcPts val="2100"/>
              </a:spcBef>
              <a:defRPr sz="3600" b="1">
                <a:solidFill>
                  <a:srgbClr val="00CCFF"/>
                </a:solidFill>
                <a:latin typeface="Arial"/>
                <a:ea typeface="Arial"/>
                <a:cs typeface="Arial"/>
                <a:sym typeface="Arial"/>
              </a:defRPr>
            </a:pPr>
            <a:r>
              <a:t>الثاني</a:t>
            </a:r>
          </a:p>
        </p:txBody>
      </p:sp>
      <p:sp>
        <p:nvSpPr>
          <p:cNvPr id="1821" name="Bent Arrow 17"/>
          <p:cNvSpPr/>
          <p:nvPr/>
        </p:nvSpPr>
        <p:spPr>
          <a:xfrm rot="5400000" flipH="1">
            <a:off x="304799" y="2895599"/>
            <a:ext cx="1371602" cy="1219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150"/>
                </a:lnTo>
                <a:cubicBezTo>
                  <a:pt x="0" y="6931"/>
                  <a:pt x="3761" y="2700"/>
                  <a:pt x="8400" y="2700"/>
                </a:cubicBezTo>
                <a:lnTo>
                  <a:pt x="16800" y="2700"/>
                </a:lnTo>
                <a:lnTo>
                  <a:pt x="16800" y="0"/>
                </a:lnTo>
                <a:lnTo>
                  <a:pt x="21600" y="5400"/>
                </a:lnTo>
                <a:lnTo>
                  <a:pt x="16800" y="10800"/>
                </a:lnTo>
                <a:lnTo>
                  <a:pt x="16800" y="8100"/>
                </a:lnTo>
                <a:lnTo>
                  <a:pt x="8400" y="8100"/>
                </a:lnTo>
                <a:cubicBezTo>
                  <a:pt x="6412" y="8100"/>
                  <a:pt x="4800" y="9913"/>
                  <a:pt x="4800" y="12150"/>
                </a:cubicBezTo>
                <a:lnTo>
                  <a:pt x="4800" y="21600"/>
                </a:lnTo>
                <a:close/>
              </a:path>
            </a:pathLst>
          </a:custGeom>
          <a:solidFill>
            <a:srgbClr val="FFFF00"/>
          </a:solidFill>
          <a:ln>
            <a:solidFill>
              <a:srgbClr val="000000"/>
            </a:solidFill>
          </a:ln>
        </p:spPr>
        <p:txBody>
          <a:bodyPr lIns="45719" rIns="45719"/>
          <a:lstStyle/>
          <a:p>
            <a:pPr>
              <a:defRPr sz="2000">
                <a:latin typeface="Arial"/>
                <a:ea typeface="Arial"/>
                <a:cs typeface="Arial"/>
                <a:sym typeface="Arial"/>
              </a:defRPr>
            </a:pPr>
            <a:endParaRPr/>
          </a:p>
        </p:txBody>
      </p:sp>
      <p:sp>
        <p:nvSpPr>
          <p:cNvPr id="1822" name="Bent Arrow 18"/>
          <p:cNvSpPr/>
          <p:nvPr/>
        </p:nvSpPr>
        <p:spPr>
          <a:xfrm rot="5400000">
            <a:off x="2628899" y="1638299"/>
            <a:ext cx="1447801" cy="3352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4701"/>
                </a:lnTo>
                <a:cubicBezTo>
                  <a:pt x="0" y="2416"/>
                  <a:pt x="4291" y="563"/>
                  <a:pt x="9583" y="563"/>
                </a:cubicBezTo>
                <a:lnTo>
                  <a:pt x="16200" y="563"/>
                </a:lnTo>
                <a:lnTo>
                  <a:pt x="16200" y="0"/>
                </a:lnTo>
                <a:lnTo>
                  <a:pt x="21600" y="1698"/>
                </a:lnTo>
                <a:lnTo>
                  <a:pt x="16200" y="3397"/>
                </a:lnTo>
                <a:lnTo>
                  <a:pt x="16200" y="2834"/>
                </a:lnTo>
                <a:lnTo>
                  <a:pt x="9583" y="2834"/>
                </a:lnTo>
                <a:cubicBezTo>
                  <a:pt x="7195" y="2834"/>
                  <a:pt x="5260" y="3670"/>
                  <a:pt x="5260" y="4701"/>
                </a:cubicBezTo>
                <a:lnTo>
                  <a:pt x="5260" y="21600"/>
                </a:lnTo>
                <a:close/>
              </a:path>
            </a:pathLst>
          </a:custGeom>
          <a:solidFill>
            <a:srgbClr val="FFFF00"/>
          </a:solidFill>
          <a:ln>
            <a:solidFill>
              <a:srgbClr val="000000"/>
            </a:solidFill>
          </a:ln>
        </p:spPr>
        <p:txBody>
          <a:bodyPr lIns="45719" rIns="45719"/>
          <a:lstStyle/>
          <a:p>
            <a:pPr>
              <a:defRPr sz="2000">
                <a:latin typeface="Arial"/>
                <a:ea typeface="Arial"/>
                <a:cs typeface="Arial"/>
                <a:sym typeface="Arial"/>
              </a:defRPr>
            </a:pPr>
            <a:endParaRPr/>
          </a:p>
        </p:txBody>
      </p:sp>
      <p:sp>
        <p:nvSpPr>
          <p:cNvPr id="1823" name="Right Arrow 19"/>
          <p:cNvSpPr/>
          <p:nvPr/>
        </p:nvSpPr>
        <p:spPr>
          <a:xfrm>
            <a:off x="5029200" y="3733800"/>
            <a:ext cx="3810000" cy="685800"/>
          </a:xfrm>
          <a:prstGeom prst="rightArrow">
            <a:avLst>
              <a:gd name="adj1" fmla="val 50000"/>
              <a:gd name="adj2" fmla="val 50000"/>
            </a:avLst>
          </a:prstGeom>
          <a:solidFill>
            <a:srgbClr val="FFFF00"/>
          </a:solidFill>
          <a:ln>
            <a:solidFill>
              <a:srgbClr val="000000"/>
            </a:solidFill>
          </a:ln>
        </p:spPr>
        <p:txBody>
          <a:bodyPr lIns="45719" rIns="45719"/>
          <a:lstStyle/>
          <a:p>
            <a:pPr>
              <a:defRPr sz="2000">
                <a:latin typeface="Arial"/>
                <a:ea typeface="Arial"/>
                <a:cs typeface="Arial"/>
                <a:sym typeface="Arial"/>
              </a:defRPr>
            </a:pPr>
            <a:endParaRPr/>
          </a:p>
        </p:txBody>
      </p:sp>
      <p:sp>
        <p:nvSpPr>
          <p:cNvPr id="1824" name="Text Box 5"/>
          <p:cNvSpPr txBox="1"/>
          <p:nvPr/>
        </p:nvSpPr>
        <p:spPr>
          <a:xfrm>
            <a:off x="1467015" y="4858951"/>
            <a:ext cx="3291253" cy="170540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1600"/>
              </a:spcBef>
              <a:defRPr sz="2800" b="1">
                <a:solidFill>
                  <a:schemeClr val="accent3">
                    <a:lumOff val="44000"/>
                  </a:schemeClr>
                </a:solidFill>
                <a:latin typeface="Arial"/>
                <a:ea typeface="Arial"/>
                <a:cs typeface="Arial"/>
                <a:sym typeface="Arial"/>
              </a:defRPr>
            </a:pPr>
            <a:r>
              <a:t>في كل مرة تحدث هذه العبارة ... يكون </a:t>
            </a:r>
            <a:r>
              <a:rPr>
                <a:solidFill>
                  <a:srgbClr val="FFFF00"/>
                </a:solidFill>
              </a:rPr>
              <a:t>أعداء</a:t>
            </a:r>
            <a:r>
              <a:t> الكنيسة دائمًا في ذهنهم ـ موونس ، 120</a:t>
            </a:r>
          </a:p>
        </p:txBody>
      </p:sp>
      <p:sp>
        <p:nvSpPr>
          <p:cNvPr id="1825" name="Text Box 1041"/>
          <p:cNvSpPr txBox="1"/>
          <p:nvPr/>
        </p:nvSpPr>
        <p:spPr>
          <a:xfrm>
            <a:off x="8434143" y="76200"/>
            <a:ext cx="612687"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latin typeface="Arial"/>
                <a:ea typeface="Arial"/>
                <a:cs typeface="Arial"/>
                <a:sym typeface="Arial"/>
              </a:defRPr>
            </a:lvl1pPr>
          </a:lstStyle>
          <a:p>
            <a:r>
              <a:t>209</a:t>
            </a:r>
          </a:p>
        </p:txBody>
      </p:sp>
      <p:sp>
        <p:nvSpPr>
          <p:cNvPr id="1826" name="Text Box 5"/>
          <p:cNvSpPr txBox="1"/>
          <p:nvPr/>
        </p:nvSpPr>
        <p:spPr>
          <a:xfrm>
            <a:off x="5230812" y="3159834"/>
            <a:ext cx="3810001" cy="2325167"/>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2800" b="1">
                <a:solidFill>
                  <a:schemeClr val="accent3">
                    <a:lumOff val="44000"/>
                  </a:schemeClr>
                </a:solidFill>
                <a:latin typeface="Arial"/>
                <a:ea typeface="Arial"/>
                <a:cs typeface="Arial"/>
                <a:sym typeface="Arial"/>
              </a:defRPr>
            </a:pPr>
            <a:r>
              <a:t>1. " (</a:t>
            </a:r>
            <a:r>
              <a:rPr i="1"/>
              <a:t>ek</a:t>
            </a:r>
            <a:r>
              <a:t>)  أَنَا أَيْضًا سَأَحْفَظُكَ مِنْ سَاعَةِ التَّجْرِبَةِ الْعَتِيدَةِ أَنْ تَأْتِيَ عَلَى الْعَالَمِ كُلِّهِ </a:t>
            </a:r>
            <a:r>
              <a:rPr>
                <a:solidFill>
                  <a:srgbClr val="FFFF00"/>
                </a:solidFill>
              </a:rPr>
              <a:t>لِتُجَرِّبَ السَّاكِنِينَ عَلَى الأَرْضِ</a:t>
            </a:r>
            <a:r>
              <a:t>.</a:t>
            </a:r>
          </a:p>
          <a:p>
            <a:pPr algn="ctr" rtl="1">
              <a:spcBef>
                <a:spcPts val="1600"/>
              </a:spcBef>
              <a:defRPr sz="2800" b="1">
                <a:solidFill>
                  <a:schemeClr val="accent3">
                    <a:lumOff val="44000"/>
                  </a:schemeClr>
                </a:solidFill>
                <a:latin typeface="Arial"/>
                <a:ea typeface="Arial"/>
                <a:cs typeface="Arial"/>
                <a:sym typeface="Arial"/>
              </a:defRPr>
            </a:pPr>
            <a:r>
              <a:t>(رؤيا ٣: ١٠)</a:t>
            </a:r>
          </a:p>
        </p:txBody>
      </p:sp>
      <p:grpSp>
        <p:nvGrpSpPr>
          <p:cNvPr id="1830" name="Curved Down Arrow 21"/>
          <p:cNvGrpSpPr/>
          <p:nvPr/>
        </p:nvGrpSpPr>
        <p:grpSpPr>
          <a:xfrm>
            <a:off x="3861613" y="3809530"/>
            <a:ext cx="1658655" cy="1157246"/>
            <a:chOff x="0" y="0"/>
            <a:chExt cx="1658654" cy="1157244"/>
          </a:xfrm>
        </p:grpSpPr>
        <p:sp>
          <p:nvSpPr>
            <p:cNvPr id="1827" name="Shape"/>
            <p:cNvSpPr/>
            <p:nvPr/>
          </p:nvSpPr>
          <p:spPr>
            <a:xfrm rot="20611772" flipH="1">
              <a:off x="77157" y="197622"/>
              <a:ext cx="1504341" cy="762001"/>
            </a:xfrm>
            <a:custGeom>
              <a:avLst/>
              <a:gdLst/>
              <a:ahLst/>
              <a:cxnLst>
                <a:cxn ang="0">
                  <a:pos x="wd2" y="hd2"/>
                </a:cxn>
                <a:cxn ang="5400000">
                  <a:pos x="wd2" y="hd2"/>
                </a:cxn>
                <a:cxn ang="10800000">
                  <a:pos x="wd2" y="hd2"/>
                </a:cxn>
                <a:cxn ang="16200000">
                  <a:pos x="wd2" y="hd2"/>
                </a:cxn>
              </a:cxnLst>
              <a:rect l="0" t="0" r="r" b="b"/>
              <a:pathLst>
                <a:path w="21600" h="21600" extrusionOk="0">
                  <a:moveTo>
                    <a:pt x="19147" y="21600"/>
                  </a:moveTo>
                  <a:lnTo>
                    <a:pt x="16129" y="16200"/>
                  </a:lnTo>
                  <a:lnTo>
                    <a:pt x="17497" y="16200"/>
                  </a:lnTo>
                  <a:lnTo>
                    <a:pt x="17497" y="16200"/>
                  </a:lnTo>
                  <a:cubicBezTo>
                    <a:pt x="16484" y="6663"/>
                    <a:pt x="12943" y="0"/>
                    <a:pt x="8890" y="0"/>
                  </a:cubicBezTo>
                  <a:lnTo>
                    <a:pt x="11625" y="0"/>
                  </a:lnTo>
                  <a:cubicBezTo>
                    <a:pt x="15679" y="0"/>
                    <a:pt x="19219" y="6663"/>
                    <a:pt x="20232" y="16200"/>
                  </a:cubicBezTo>
                  <a:lnTo>
                    <a:pt x="21600" y="16200"/>
                  </a:lnTo>
                  <a:close/>
                  <a:moveTo>
                    <a:pt x="10257" y="257"/>
                  </a:moveTo>
                  <a:lnTo>
                    <a:pt x="10257" y="257"/>
                  </a:lnTo>
                  <a:cubicBezTo>
                    <a:pt x="5928" y="1895"/>
                    <a:pt x="2735" y="10954"/>
                    <a:pt x="2735" y="21600"/>
                  </a:cubicBezTo>
                  <a:lnTo>
                    <a:pt x="0" y="21600"/>
                  </a:lnTo>
                  <a:cubicBezTo>
                    <a:pt x="0" y="9671"/>
                    <a:pt x="3980" y="0"/>
                    <a:pt x="8890" y="0"/>
                  </a:cubicBezTo>
                  <a:cubicBezTo>
                    <a:pt x="9348" y="0"/>
                    <a:pt x="9805" y="86"/>
                    <a:pt x="10257" y="257"/>
                  </a:cubicBezTo>
                  <a:close/>
                </a:path>
              </a:pathLst>
            </a:custGeom>
            <a:solidFill>
              <a:srgbClr val="FF66FF"/>
            </a:solidFill>
            <a:ln w="12700" cap="flat">
              <a:noFill/>
              <a:miter lim="400000"/>
            </a:ln>
            <a:effectLst/>
          </p:spPr>
          <p:txBody>
            <a:bodyPr wrap="square" lIns="45719" tIns="45719" rIns="45719" bIns="45719" numCol="1" anchor="t">
              <a:noAutofit/>
            </a:bodyPr>
            <a:lstStyle/>
            <a:p>
              <a:pPr>
                <a:defRPr sz="2000">
                  <a:latin typeface="Arial"/>
                  <a:ea typeface="Arial"/>
                  <a:cs typeface="Arial"/>
                  <a:sym typeface="Arial"/>
                </a:defRPr>
              </a:pPr>
              <a:endParaRPr/>
            </a:p>
          </p:txBody>
        </p:sp>
        <p:sp>
          <p:nvSpPr>
            <p:cNvPr id="1828" name="Shape"/>
            <p:cNvSpPr/>
            <p:nvPr/>
          </p:nvSpPr>
          <p:spPr>
            <a:xfrm rot="20611772" flipH="1">
              <a:off x="850914" y="85636"/>
              <a:ext cx="714376" cy="762001"/>
            </a:xfrm>
            <a:custGeom>
              <a:avLst/>
              <a:gdLst/>
              <a:ahLst/>
              <a:cxnLst>
                <a:cxn ang="0">
                  <a:pos x="wd2" y="hd2"/>
                </a:cxn>
                <a:cxn ang="5400000">
                  <a:pos x="wd2" y="hd2"/>
                </a:cxn>
                <a:cxn ang="10800000">
                  <a:pos x="wd2" y="hd2"/>
                </a:cxn>
                <a:cxn ang="16200000">
                  <a:pos x="wd2" y="hd2"/>
                </a:cxn>
              </a:cxnLst>
              <a:rect l="0" t="0" r="r" b="b"/>
              <a:pathLst>
                <a:path w="21600" h="21600" extrusionOk="0">
                  <a:moveTo>
                    <a:pt x="21600" y="257"/>
                  </a:moveTo>
                  <a:lnTo>
                    <a:pt x="21600" y="257"/>
                  </a:lnTo>
                  <a:cubicBezTo>
                    <a:pt x="12483" y="1895"/>
                    <a:pt x="5760" y="10954"/>
                    <a:pt x="5760" y="21600"/>
                  </a:cubicBezTo>
                  <a:lnTo>
                    <a:pt x="0" y="21600"/>
                  </a:lnTo>
                  <a:cubicBezTo>
                    <a:pt x="0" y="9671"/>
                    <a:pt x="8381" y="0"/>
                    <a:pt x="18720" y="0"/>
                  </a:cubicBezTo>
                  <a:cubicBezTo>
                    <a:pt x="19684" y="0"/>
                    <a:pt x="20647" y="86"/>
                    <a:pt x="21600" y="257"/>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defRPr sz="2000">
                  <a:latin typeface="Arial"/>
                  <a:ea typeface="Arial"/>
                  <a:cs typeface="Arial"/>
                  <a:sym typeface="Arial"/>
                </a:defRPr>
              </a:pPr>
              <a:endParaRPr/>
            </a:p>
          </p:txBody>
        </p:sp>
        <p:sp>
          <p:nvSpPr>
            <p:cNvPr id="1829" name="Line"/>
            <p:cNvSpPr/>
            <p:nvPr/>
          </p:nvSpPr>
          <p:spPr>
            <a:xfrm rot="20611772" flipH="1">
              <a:off x="77157" y="197622"/>
              <a:ext cx="1504341" cy="762001"/>
            </a:xfrm>
            <a:custGeom>
              <a:avLst/>
              <a:gdLst/>
              <a:ahLst/>
              <a:cxnLst>
                <a:cxn ang="0">
                  <a:pos x="wd2" y="hd2"/>
                </a:cxn>
                <a:cxn ang="5400000">
                  <a:pos x="wd2" y="hd2"/>
                </a:cxn>
                <a:cxn ang="10800000">
                  <a:pos x="wd2" y="hd2"/>
                </a:cxn>
                <a:cxn ang="16200000">
                  <a:pos x="wd2" y="hd2"/>
                </a:cxn>
              </a:cxnLst>
              <a:rect l="0" t="0" r="r" b="b"/>
              <a:pathLst>
                <a:path w="21600" h="21600" extrusionOk="0">
                  <a:moveTo>
                    <a:pt x="10257" y="257"/>
                  </a:moveTo>
                  <a:lnTo>
                    <a:pt x="10257" y="257"/>
                  </a:lnTo>
                  <a:cubicBezTo>
                    <a:pt x="5928" y="1895"/>
                    <a:pt x="2735" y="10954"/>
                    <a:pt x="2735" y="21600"/>
                  </a:cubicBezTo>
                  <a:lnTo>
                    <a:pt x="0" y="21600"/>
                  </a:lnTo>
                  <a:cubicBezTo>
                    <a:pt x="0" y="9671"/>
                    <a:pt x="3980" y="0"/>
                    <a:pt x="8890" y="0"/>
                  </a:cubicBezTo>
                  <a:lnTo>
                    <a:pt x="11625" y="0"/>
                  </a:lnTo>
                  <a:cubicBezTo>
                    <a:pt x="15679" y="0"/>
                    <a:pt x="19219" y="6663"/>
                    <a:pt x="20232" y="16200"/>
                  </a:cubicBezTo>
                  <a:lnTo>
                    <a:pt x="21600" y="16200"/>
                  </a:lnTo>
                  <a:lnTo>
                    <a:pt x="19147" y="21600"/>
                  </a:lnTo>
                  <a:lnTo>
                    <a:pt x="16129" y="16200"/>
                  </a:lnTo>
                  <a:lnTo>
                    <a:pt x="17497" y="16200"/>
                  </a:lnTo>
                  <a:lnTo>
                    <a:pt x="17497" y="16200"/>
                  </a:lnTo>
                  <a:cubicBezTo>
                    <a:pt x="16484" y="6663"/>
                    <a:pt x="12943" y="0"/>
                    <a:pt x="8890" y="0"/>
                  </a:cubicBezTo>
                </a:path>
              </a:pathLst>
            </a:custGeom>
            <a:noFill/>
            <a:ln w="9525" cap="flat">
              <a:solidFill>
                <a:srgbClr val="000000"/>
              </a:solidFill>
              <a:prstDash val="solid"/>
              <a:round/>
            </a:ln>
            <a:effectLst/>
          </p:spPr>
          <p:txBody>
            <a:bodyPr wrap="square" lIns="45719" tIns="45719" rIns="45719" bIns="45719" numCol="1" anchor="t">
              <a:noAutofit/>
            </a:bodyPr>
            <a:lstStyle/>
            <a:p>
              <a:pPr>
                <a:defRPr sz="2000">
                  <a:latin typeface="Arial"/>
                  <a:ea typeface="Arial"/>
                  <a:cs typeface="Arial"/>
                  <a:sym typeface="Arial"/>
                </a:defRPr>
              </a:pPr>
              <a:endParaRP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821"/>
                                        </p:tgtEl>
                                        <p:attrNameLst>
                                          <p:attrName>style.visibility</p:attrName>
                                        </p:attrNameLst>
                                      </p:cBhvr>
                                      <p:to>
                                        <p:strVal val="visible"/>
                                      </p:to>
                                    </p:set>
                                    <p:animEffect transition="in" filter="wipe(left)">
                                      <p:cBhvr>
                                        <p:cTn id="7" dur="500"/>
                                        <p:tgtEl>
                                          <p:spTgt spid="18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822"/>
                                        </p:tgtEl>
                                        <p:attrNameLst>
                                          <p:attrName>style.visibility</p:attrName>
                                        </p:attrNameLst>
                                      </p:cBhvr>
                                      <p:to>
                                        <p:strVal val="visible"/>
                                      </p:to>
                                    </p:set>
                                    <p:animEffect transition="in" filter="wipe(left)">
                                      <p:cBhvr>
                                        <p:cTn id="12" dur="500"/>
                                        <p:tgtEl>
                                          <p:spTgt spid="18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1823"/>
                                        </p:tgtEl>
                                        <p:attrNameLst>
                                          <p:attrName>style.visibility</p:attrName>
                                        </p:attrNameLst>
                                      </p:cBhvr>
                                      <p:to>
                                        <p:strVal val="visible"/>
                                      </p:to>
                                    </p:set>
                                    <p:animEffect transition="in" filter="wipe(left)">
                                      <p:cBhvr>
                                        <p:cTn id="17" dur="500"/>
                                        <p:tgtEl>
                                          <p:spTgt spid="182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4" nodeType="clickEffect">
                                  <p:stCondLst>
                                    <p:cond delay="0"/>
                                  </p:stCondLst>
                                  <p:iterate>
                                    <p:tmAbs val="0"/>
                                  </p:iterate>
                                  <p:childTnLst>
                                    <p:set>
                                      <p:cBhvr>
                                        <p:cTn id="21" fill="hold"/>
                                        <p:tgtEl>
                                          <p:spTgt spid="1826"/>
                                        </p:tgtEl>
                                        <p:attrNameLst>
                                          <p:attrName>style.visibility</p:attrName>
                                        </p:attrNameLst>
                                      </p:cBhvr>
                                      <p:to>
                                        <p:strVal val="visible"/>
                                      </p:to>
                                    </p:set>
                                    <p:animEffect transition="in" filter="blinds(horizontal)">
                                      <p:cBhvr>
                                        <p:cTn id="22" dur="500"/>
                                        <p:tgtEl>
                                          <p:spTgt spid="182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5" nodeType="clickEffect">
                                  <p:stCondLst>
                                    <p:cond delay="0"/>
                                  </p:stCondLst>
                                  <p:iterate>
                                    <p:tmAbs val="0"/>
                                  </p:iterate>
                                  <p:childTnLst>
                                    <p:set>
                                      <p:cBhvr>
                                        <p:cTn id="26" fill="hold"/>
                                        <p:tgtEl>
                                          <p:spTgt spid="1824"/>
                                        </p:tgtEl>
                                        <p:attrNameLst>
                                          <p:attrName>style.visibility</p:attrName>
                                        </p:attrNameLst>
                                      </p:cBhvr>
                                      <p:to>
                                        <p:strVal val="visible"/>
                                      </p:to>
                                    </p:set>
                                  </p:childTnLst>
                                </p:cTn>
                              </p:par>
                            </p:childTnLst>
                          </p:cTn>
                        </p:par>
                        <p:par>
                          <p:cTn id="27" fill="hold">
                            <p:stCondLst>
                              <p:cond delay="0"/>
                            </p:stCondLst>
                            <p:childTnLst>
                              <p:par>
                                <p:cTn id="28" presetID="22" presetClass="entr" presetSubtype="2" fill="hold" grpId="6" nodeType="afterEffect">
                                  <p:stCondLst>
                                    <p:cond delay="0"/>
                                  </p:stCondLst>
                                  <p:iterate>
                                    <p:tmAbs val="0"/>
                                  </p:iterate>
                                  <p:childTnLst>
                                    <p:set>
                                      <p:cBhvr>
                                        <p:cTn id="29" fill="hold"/>
                                        <p:tgtEl>
                                          <p:spTgt spid="1830"/>
                                        </p:tgtEl>
                                        <p:attrNameLst>
                                          <p:attrName>style.visibility</p:attrName>
                                        </p:attrNameLst>
                                      </p:cBhvr>
                                      <p:to>
                                        <p:strVal val="visible"/>
                                      </p:to>
                                    </p:set>
                                    <p:animEffect transition="in" filter="wipe(right)">
                                      <p:cBhvr>
                                        <p:cTn id="30" dur="500"/>
                                        <p:tgtEl>
                                          <p:spTgt spid="1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1" grpId="1" animBg="1" advAuto="0"/>
      <p:bldP spid="1822" grpId="2" animBg="1" advAuto="0"/>
      <p:bldP spid="1823" grpId="3" animBg="1" advAuto="0"/>
      <p:bldP spid="1824" grpId="5" animBg="1" advAuto="0"/>
      <p:bldP spid="1826" grpId="4" animBg="1" advAuto="0"/>
      <p:bldP spid="1830" grpId="6"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832" name="Rectangle 2"/>
          <p:cNvSpPr txBox="1">
            <a:spLocks noGrp="1"/>
          </p:cNvSpPr>
          <p:nvPr>
            <p:ph type="title"/>
          </p:nvPr>
        </p:nvSpPr>
        <p:spPr>
          <a:xfrm>
            <a:off x="685800" y="333375"/>
            <a:ext cx="7772400" cy="874713"/>
          </a:xfrm>
          <a:prstGeom prst="rect">
            <a:avLst/>
          </a:prstGeom>
          <a:solidFill>
            <a:schemeClr val="accent2"/>
          </a:solidFill>
        </p:spPr>
        <p:txBody>
          <a:bodyPr/>
          <a:lstStyle>
            <a:lvl1pPr rtl="1">
              <a:defRPr>
                <a:solidFill>
                  <a:schemeClr val="accent3">
                    <a:lumOff val="44000"/>
                  </a:schemeClr>
                </a:solidFill>
              </a:defRPr>
            </a:lvl1pPr>
          </a:lstStyle>
          <a:p>
            <a:r>
              <a:t>لماذا أنا من مؤمني الإختطاف قبل الضيقة؟</a:t>
            </a:r>
          </a:p>
        </p:txBody>
      </p:sp>
      <p:sp>
        <p:nvSpPr>
          <p:cNvPr id="1833" name="Rectangle 4"/>
          <p:cNvSpPr txBox="1"/>
          <p:nvPr/>
        </p:nvSpPr>
        <p:spPr>
          <a:xfrm>
            <a:off x="426719" y="1371600"/>
            <a:ext cx="8404862" cy="30926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742950" indent="-742950" algn="r" rtl="1">
              <a:spcBef>
                <a:spcPts val="700"/>
              </a:spcBef>
              <a:buSzPct val="100000"/>
              <a:buAutoNum type="arabicPeriod"/>
              <a:defRPr sz="3200"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t>سيتم إبعاد المؤمنين عن هذه "الساعة" أو الفترة الزمنية (رؤيا٣: ١٠)</a:t>
            </a:r>
          </a:p>
          <a:p>
            <a:pPr marL="742950" indent="-742950" algn="r" rtl="1">
              <a:spcBef>
                <a:spcPts val="700"/>
              </a:spcBef>
              <a:buSzPct val="100000"/>
              <a:buAutoNum type="arabicPeriod"/>
              <a:defRPr sz="3200"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t>الضيقة تختبر غير المؤمنين (٣: ١٠) تحت غضب الله (٦: ١٦-١٧)</a:t>
            </a:r>
          </a:p>
          <a:p>
            <a:pPr marL="742950" indent="-742950" algn="r" rtl="1">
              <a:spcBef>
                <a:spcPts val="700"/>
              </a:spcBef>
              <a:buSzPct val="100000"/>
              <a:buAutoNum type="arabicPeriod"/>
              <a:defRPr sz="3200"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t>سيغيب عمل الروح القدس لحجز الشر (٢ تسالونيكي</a:t>
            </a:r>
            <a:br/>
            <a:r>
              <a:t> ٢: ٦-٧).</a:t>
            </a:r>
          </a:p>
        </p:txBody>
      </p:sp>
      <p:sp>
        <p:nvSpPr>
          <p:cNvPr id="1834" name="Text Box 18"/>
          <p:cNvSpPr txBox="1"/>
          <p:nvPr/>
        </p:nvSpPr>
        <p:spPr>
          <a:xfrm>
            <a:off x="8427719" y="76200"/>
            <a:ext cx="612687"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latin typeface="Arial"/>
                <a:ea typeface="Arial"/>
                <a:cs typeface="Arial"/>
                <a:sym typeface="Arial"/>
              </a:defRPr>
            </a:lvl1pPr>
          </a:lstStyle>
          <a:p>
            <a:r>
              <a:t>209</a:t>
            </a:r>
          </a:p>
        </p:txBody>
      </p:sp>
      <p:grpSp>
        <p:nvGrpSpPr>
          <p:cNvPr id="1837" name="Group 3"/>
          <p:cNvGrpSpPr/>
          <p:nvPr/>
        </p:nvGrpSpPr>
        <p:grpSpPr>
          <a:xfrm>
            <a:off x="198120" y="6172199"/>
            <a:ext cx="8900160" cy="559519"/>
            <a:chOff x="0" y="0"/>
            <a:chExt cx="8900159" cy="559517"/>
          </a:xfrm>
        </p:grpSpPr>
        <p:sp>
          <p:nvSpPr>
            <p:cNvPr id="1835" name="Rectangle 7"/>
            <p:cNvSpPr txBox="1"/>
            <p:nvPr/>
          </p:nvSpPr>
          <p:spPr>
            <a:xfrm>
              <a:off x="0" y="0"/>
              <a:ext cx="8900161" cy="5258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742950" indent="-742950" algn="r">
                <a:spcBef>
                  <a:spcPts val="600"/>
                </a:spcBef>
                <a:defRPr sz="2800">
                  <a:solidFill>
                    <a:schemeClr val="accent3">
                      <a:lumOff val="44000"/>
                    </a:schemeClr>
                  </a:solidFill>
                  <a:effectLst>
                    <a:outerShdw blurRad="50800" dist="38100" dir="2700000" rotWithShape="0">
                      <a:srgbClr val="000000">
                        <a:alpha val="43000"/>
                      </a:srgbClr>
                    </a:outerShdw>
                  </a:effectLst>
                  <a:latin typeface="Bwgrkl"/>
                  <a:ea typeface="Bwgrkl"/>
                  <a:cs typeface="Bwgrkl"/>
                  <a:sym typeface="Bwgrkl"/>
                </a:defRPr>
              </a:pPr>
              <a:r>
                <a:t> pnue/ma      "الروح" = اسم محايد ولكنه مستخدم من شخص</a:t>
              </a:r>
            </a:p>
          </p:txBody>
        </p:sp>
        <p:pic>
          <p:nvPicPr>
            <p:cNvPr id="1836" name="Picture 1" descr="Picture 1"/>
            <p:cNvPicPr>
              <a:picLocks noChangeAspect="1"/>
            </p:cNvPicPr>
            <p:nvPr/>
          </p:nvPicPr>
          <p:blipFill>
            <a:blip r:embed="rId3"/>
            <a:stretch>
              <a:fillRect/>
            </a:stretch>
          </p:blipFill>
          <p:spPr>
            <a:xfrm>
              <a:off x="7288460" y="38271"/>
              <a:ext cx="1390721" cy="521246"/>
            </a:xfrm>
            <a:prstGeom prst="rect">
              <a:avLst/>
            </a:prstGeom>
            <a:ln w="12700" cap="flat">
              <a:noFill/>
              <a:miter lim="400000"/>
            </a:ln>
            <a:effectLst/>
          </p:spPr>
        </p:pic>
      </p:grpSp>
      <p:grpSp>
        <p:nvGrpSpPr>
          <p:cNvPr id="1840" name="Group 2"/>
          <p:cNvGrpSpPr/>
          <p:nvPr/>
        </p:nvGrpSpPr>
        <p:grpSpPr>
          <a:xfrm>
            <a:off x="198120" y="5514373"/>
            <a:ext cx="8950585" cy="560482"/>
            <a:chOff x="0" y="0"/>
            <a:chExt cx="8950583" cy="560481"/>
          </a:xfrm>
        </p:grpSpPr>
        <p:sp>
          <p:nvSpPr>
            <p:cNvPr id="1838" name="Rectangle 5"/>
            <p:cNvSpPr txBox="1"/>
            <p:nvPr/>
          </p:nvSpPr>
          <p:spPr>
            <a:xfrm>
              <a:off x="0" y="48227"/>
              <a:ext cx="8900161" cy="4862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742950" indent="-742950" algn="r">
                <a:spcBef>
                  <a:spcPts val="600"/>
                </a:spcBef>
                <a:defRPr sz="2800">
                  <a:solidFill>
                    <a:schemeClr val="accent3">
                      <a:lumOff val="44000"/>
                    </a:schemeClr>
                  </a:solidFill>
                  <a:effectLst>
                    <a:outerShdw blurRad="50800" dist="38100" dir="2700000" rotWithShape="0">
                      <a:srgbClr val="000000">
                        <a:alpha val="43000"/>
                      </a:srgbClr>
                    </a:outerShdw>
                  </a:effectLst>
                  <a:latin typeface="Bwgrkl"/>
                  <a:ea typeface="Bwgrkl"/>
                  <a:cs typeface="Bwgrkl"/>
                  <a:sym typeface="Bwgrkl"/>
                </a:defRPr>
              </a:pPr>
              <a:r>
                <a:t>o` kate,cw  n     </a:t>
              </a:r>
              <a:r>
                <a:rPr b="1">
                  <a:latin typeface="Arial"/>
                  <a:ea typeface="Arial"/>
                  <a:cs typeface="Arial"/>
                  <a:sym typeface="Arial"/>
                </a:rPr>
                <a:t>"الذي يحجز" = مذكر ، ٢: ٧ = شخص</a:t>
              </a:r>
            </a:p>
          </p:txBody>
        </p:sp>
        <p:pic>
          <p:nvPicPr>
            <p:cNvPr id="1839" name="Picture 2" descr="Picture 2"/>
            <p:cNvPicPr>
              <a:picLocks noChangeAspect="1"/>
            </p:cNvPicPr>
            <p:nvPr/>
          </p:nvPicPr>
          <p:blipFill>
            <a:blip r:embed="rId4"/>
            <a:stretch>
              <a:fillRect/>
            </a:stretch>
          </p:blipFill>
          <p:spPr>
            <a:xfrm>
              <a:off x="6916550" y="0"/>
              <a:ext cx="2034035" cy="560482"/>
            </a:xfrm>
            <a:prstGeom prst="rect">
              <a:avLst/>
            </a:prstGeom>
            <a:ln w="12700" cap="flat">
              <a:noFill/>
              <a:miter lim="400000"/>
            </a:ln>
            <a:effectLst/>
          </p:spPr>
        </p:pic>
      </p:grpSp>
      <p:grpSp>
        <p:nvGrpSpPr>
          <p:cNvPr id="1843" name="Group 1"/>
          <p:cNvGrpSpPr/>
          <p:nvPr/>
        </p:nvGrpSpPr>
        <p:grpSpPr>
          <a:xfrm>
            <a:off x="142299" y="4902916"/>
            <a:ext cx="9078088" cy="575898"/>
            <a:chOff x="0" y="0"/>
            <a:chExt cx="9078086" cy="575896"/>
          </a:xfrm>
        </p:grpSpPr>
        <p:sp>
          <p:nvSpPr>
            <p:cNvPr id="1841" name="Rectangle 6"/>
            <p:cNvSpPr txBox="1"/>
            <p:nvPr/>
          </p:nvSpPr>
          <p:spPr>
            <a:xfrm>
              <a:off x="0" y="50083"/>
              <a:ext cx="9078087" cy="5258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742950" indent="-742950" algn="r">
                <a:spcBef>
                  <a:spcPts val="600"/>
                </a:spcBef>
                <a:defRPr sz="2800">
                  <a:solidFill>
                    <a:schemeClr val="accent3">
                      <a:lumOff val="44000"/>
                    </a:schemeClr>
                  </a:solidFill>
                  <a:effectLst>
                    <a:outerShdw blurRad="50800" dist="38100" dir="2700000" rotWithShape="0">
                      <a:srgbClr val="000000">
                        <a:alpha val="43000"/>
                      </a:srgbClr>
                    </a:outerShdw>
                  </a:effectLst>
                  <a:latin typeface="Bwgrkl"/>
                  <a:ea typeface="Bwgrkl"/>
                  <a:cs typeface="Bwgrkl"/>
                  <a:sym typeface="Bwgrkl"/>
                </a:defRPr>
              </a:pPr>
              <a:r>
                <a:t>to. kate,con "   ما يقيد" = محايد ، ٢: ٦= الوعظ بالإنجيل</a:t>
              </a:r>
            </a:p>
          </p:txBody>
        </p:sp>
        <p:pic>
          <p:nvPicPr>
            <p:cNvPr id="1842" name="Picture 3" descr="Picture 3"/>
            <p:cNvPicPr>
              <a:picLocks noChangeAspect="1"/>
            </p:cNvPicPr>
            <p:nvPr/>
          </p:nvPicPr>
          <p:blipFill>
            <a:blip r:embed="rId5"/>
            <a:stretch>
              <a:fillRect/>
            </a:stretch>
          </p:blipFill>
          <p:spPr>
            <a:xfrm>
              <a:off x="7010274" y="0"/>
              <a:ext cx="2058733" cy="526183"/>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8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8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7" grpId="3" animBg="1" advAuto="0"/>
      <p:bldP spid="1840" grpId="2" animBg="1" advAuto="0"/>
      <p:bldP spid="1843"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1845" name="Line 2"/>
          <p:cNvSpPr/>
          <p:nvPr/>
        </p:nvSpPr>
        <p:spPr>
          <a:xfrm>
            <a:off x="1447800" y="4114800"/>
            <a:ext cx="6705601" cy="0"/>
          </a:xfrm>
          <a:prstGeom prst="line">
            <a:avLst/>
          </a:prstGeom>
          <a:ln w="76200">
            <a:solidFill>
              <a:schemeClr val="accent3">
                <a:lumOff val="44000"/>
              </a:schemeClr>
            </a:solidFill>
            <a:tailEnd type="triangle"/>
          </a:ln>
        </p:spPr>
        <p:txBody>
          <a:bodyPr lIns="45719" rIns="45719"/>
          <a:lstStyle/>
          <a:p>
            <a:endParaRPr/>
          </a:p>
        </p:txBody>
      </p:sp>
      <p:sp>
        <p:nvSpPr>
          <p:cNvPr id="1846" name="Line 3"/>
          <p:cNvSpPr/>
          <p:nvPr/>
        </p:nvSpPr>
        <p:spPr>
          <a:xfrm>
            <a:off x="4572000" y="2638425"/>
            <a:ext cx="0" cy="1371601"/>
          </a:xfrm>
          <a:prstGeom prst="line">
            <a:avLst/>
          </a:prstGeom>
          <a:ln w="38100">
            <a:solidFill>
              <a:srgbClr val="00CCFF"/>
            </a:solidFill>
            <a:tailEnd type="triangle"/>
          </a:ln>
        </p:spPr>
        <p:txBody>
          <a:bodyPr lIns="45719" rIns="45719"/>
          <a:lstStyle/>
          <a:p>
            <a:endParaRPr/>
          </a:p>
        </p:txBody>
      </p:sp>
      <p:sp>
        <p:nvSpPr>
          <p:cNvPr id="1847" name="Text Box 4"/>
          <p:cNvSpPr txBox="1"/>
          <p:nvPr/>
        </p:nvSpPr>
        <p:spPr>
          <a:xfrm rot="16200000">
            <a:off x="-654019" y="3751914"/>
            <a:ext cx="3116264" cy="647983"/>
          </a:xfrm>
          <a:prstGeom prst="rect">
            <a:avLst/>
          </a:prstGeom>
          <a:ln w="38100">
            <a:solidFill>
              <a:schemeClr val="accent1"/>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عصر الكنيسة</a:t>
            </a:r>
          </a:p>
        </p:txBody>
      </p:sp>
      <p:sp>
        <p:nvSpPr>
          <p:cNvPr id="1848" name="Text Box 6"/>
          <p:cNvSpPr txBox="1"/>
          <p:nvPr/>
        </p:nvSpPr>
        <p:spPr>
          <a:xfrm>
            <a:off x="1341119" y="1905000"/>
            <a:ext cx="21183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00CCFF"/>
                </a:solidFill>
                <a:latin typeface="Arial"/>
                <a:ea typeface="Arial"/>
                <a:cs typeface="Arial"/>
                <a:sym typeface="Arial"/>
              </a:defRPr>
            </a:lvl1pPr>
          </a:lstStyle>
          <a:p>
            <a:r>
              <a:t>الاختطاف</a:t>
            </a:r>
          </a:p>
        </p:txBody>
      </p:sp>
      <p:sp>
        <p:nvSpPr>
          <p:cNvPr id="1849" name="Text Box 7"/>
          <p:cNvSpPr txBox="1"/>
          <p:nvPr/>
        </p:nvSpPr>
        <p:spPr>
          <a:xfrm>
            <a:off x="1576973" y="3276600"/>
            <a:ext cx="2949306"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a:solidFill>
                  <a:schemeClr val="accent3">
                    <a:lumOff val="44000"/>
                  </a:schemeClr>
                </a:solidFill>
                <a:latin typeface="Arial"/>
                <a:ea typeface="Arial"/>
                <a:cs typeface="Arial"/>
                <a:sym typeface="Arial"/>
              </a:defRPr>
            </a:lvl1pPr>
          </a:lstStyle>
          <a:p>
            <a:r>
              <a:t>الضيقة</a:t>
            </a:r>
          </a:p>
        </p:txBody>
      </p:sp>
      <p:sp>
        <p:nvSpPr>
          <p:cNvPr id="1850" name="Text Box 8"/>
          <p:cNvSpPr txBox="1"/>
          <p:nvPr/>
        </p:nvSpPr>
        <p:spPr>
          <a:xfrm>
            <a:off x="1950719" y="4267200"/>
            <a:ext cx="22707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a:solidFill>
                  <a:srgbClr val="FFFF00"/>
                </a:solidFill>
                <a:latin typeface="Arial"/>
                <a:ea typeface="Arial"/>
                <a:cs typeface="Arial"/>
                <a:sym typeface="Arial"/>
              </a:defRPr>
            </a:lvl1pPr>
          </a:lstStyle>
          <a:p>
            <a:r>
              <a:t>٧ سنوات</a:t>
            </a:r>
          </a:p>
        </p:txBody>
      </p:sp>
      <p:sp>
        <p:nvSpPr>
          <p:cNvPr id="1851" name="Text Box 9"/>
          <p:cNvSpPr txBox="1"/>
          <p:nvPr/>
        </p:nvSpPr>
        <p:spPr>
          <a:xfrm>
            <a:off x="4418475" y="3276600"/>
            <a:ext cx="3502168"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a:solidFill>
                  <a:schemeClr val="accent3">
                    <a:lumOff val="44000"/>
                  </a:schemeClr>
                </a:solidFill>
                <a:latin typeface="Arial"/>
                <a:ea typeface="Arial"/>
                <a:cs typeface="Arial"/>
                <a:sym typeface="Arial"/>
              </a:defRPr>
            </a:lvl1pPr>
          </a:lstStyle>
          <a:p>
            <a:r>
              <a:t>الألفيه</a:t>
            </a:r>
          </a:p>
        </p:txBody>
      </p:sp>
      <p:sp>
        <p:nvSpPr>
          <p:cNvPr id="1852" name="Text Box 10"/>
          <p:cNvSpPr txBox="1"/>
          <p:nvPr/>
        </p:nvSpPr>
        <p:spPr>
          <a:xfrm>
            <a:off x="4998719" y="4267200"/>
            <a:ext cx="26517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a:solidFill>
                  <a:srgbClr val="FFFF00"/>
                </a:solidFill>
                <a:latin typeface="Arial"/>
                <a:ea typeface="Arial"/>
                <a:cs typeface="Arial"/>
                <a:sym typeface="Arial"/>
              </a:defRPr>
            </a:lvl1pPr>
          </a:lstStyle>
          <a:p>
            <a:r>
              <a:t>١٠٠٠ سنه</a:t>
            </a:r>
          </a:p>
        </p:txBody>
      </p:sp>
      <p:sp>
        <p:nvSpPr>
          <p:cNvPr id="1853" name="Text Box 11"/>
          <p:cNvSpPr txBox="1"/>
          <p:nvPr/>
        </p:nvSpPr>
        <p:spPr>
          <a:xfrm rot="5400000">
            <a:off x="5932138" y="3932890"/>
            <a:ext cx="4859974"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CC00"/>
                </a:solidFill>
                <a:latin typeface="Arial"/>
                <a:ea typeface="Arial"/>
                <a:cs typeface="Arial"/>
                <a:sym typeface="Arial"/>
              </a:defRPr>
            </a:lvl1pPr>
          </a:lstStyle>
          <a:p>
            <a:r>
              <a:t>الملكوت الأبدي</a:t>
            </a:r>
          </a:p>
        </p:txBody>
      </p:sp>
      <p:sp>
        <p:nvSpPr>
          <p:cNvPr id="1854" name="Text Box 12"/>
          <p:cNvSpPr txBox="1"/>
          <p:nvPr/>
        </p:nvSpPr>
        <p:spPr>
          <a:xfrm rot="5381629">
            <a:off x="6685407" y="5143260"/>
            <a:ext cx="2423161"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spcBef>
                <a:spcPts val="2100"/>
              </a:spcBef>
              <a:defRPr sz="3600" b="1">
                <a:solidFill>
                  <a:srgbClr val="CCFFCC"/>
                </a:solidFill>
                <a:latin typeface="Arial"/>
                <a:ea typeface="Arial"/>
                <a:cs typeface="Arial"/>
                <a:sym typeface="Arial"/>
              </a:defRPr>
            </a:lvl1pPr>
          </a:lstStyle>
          <a:p>
            <a:r>
              <a:t>الدينونة</a:t>
            </a:r>
          </a:p>
        </p:txBody>
      </p:sp>
      <p:sp>
        <p:nvSpPr>
          <p:cNvPr id="1855" name="Line 13"/>
          <p:cNvSpPr/>
          <p:nvPr/>
        </p:nvSpPr>
        <p:spPr>
          <a:xfrm flipH="1">
            <a:off x="1449387" y="2514600"/>
            <a:ext cx="1" cy="762001"/>
          </a:xfrm>
          <a:prstGeom prst="line">
            <a:avLst/>
          </a:prstGeom>
          <a:ln w="38100">
            <a:solidFill>
              <a:srgbClr val="00CCFF"/>
            </a:solidFill>
            <a:tailEnd type="triangle"/>
          </a:ln>
        </p:spPr>
        <p:txBody>
          <a:bodyPr lIns="45719" rIns="45719"/>
          <a:lstStyle/>
          <a:p>
            <a:endParaRPr/>
          </a:p>
        </p:txBody>
      </p:sp>
      <p:sp>
        <p:nvSpPr>
          <p:cNvPr id="1856" name="Line 14"/>
          <p:cNvSpPr/>
          <p:nvPr/>
        </p:nvSpPr>
        <p:spPr>
          <a:xfrm flipV="1">
            <a:off x="1447800" y="3295649"/>
            <a:ext cx="0" cy="762001"/>
          </a:xfrm>
          <a:prstGeom prst="line">
            <a:avLst/>
          </a:prstGeom>
          <a:ln w="38100">
            <a:solidFill>
              <a:srgbClr val="00CCFF"/>
            </a:solidFill>
            <a:tailEnd type="triangle"/>
          </a:ln>
        </p:spPr>
        <p:txBody>
          <a:bodyPr lIns="45719" rIns="45719"/>
          <a:lstStyle/>
          <a:p>
            <a:endParaRPr/>
          </a:p>
        </p:txBody>
      </p:sp>
      <p:sp>
        <p:nvSpPr>
          <p:cNvPr id="1857" name="Rectangle 15"/>
          <p:cNvSpPr txBox="1">
            <a:spLocks noGrp="1"/>
          </p:cNvSpPr>
          <p:nvPr>
            <p:ph type="title" idx="4294967295"/>
          </p:nvPr>
        </p:nvSpPr>
        <p:spPr>
          <a:xfrm>
            <a:off x="685800" y="533399"/>
            <a:ext cx="7772400" cy="707888"/>
          </a:xfrm>
          <a:prstGeom prst="rect">
            <a:avLst/>
          </a:prstGeom>
        </p:spPr>
        <p:txBody>
          <a:bodyPr anchor="t"/>
          <a:lstStyle>
            <a:lvl1pPr rtl="1">
              <a:spcBef>
                <a:spcPts val="2400"/>
              </a:spcBef>
              <a:defRPr sz="4000" b="1">
                <a:solidFill>
                  <a:srgbClr val="FFFF99"/>
                </a:solidFill>
                <a:latin typeface="Arial"/>
                <a:ea typeface="Arial"/>
                <a:cs typeface="Arial"/>
                <a:sym typeface="Arial"/>
              </a:defRPr>
            </a:lvl1pPr>
          </a:lstStyle>
          <a:p>
            <a:r>
              <a:t>الإختطاف "قبل الضيقة"</a:t>
            </a:r>
          </a:p>
        </p:txBody>
      </p:sp>
      <p:sp>
        <p:nvSpPr>
          <p:cNvPr id="1858" name="Text Box 17"/>
          <p:cNvSpPr txBox="1"/>
          <p:nvPr/>
        </p:nvSpPr>
        <p:spPr>
          <a:xfrm>
            <a:off x="3474719" y="1295400"/>
            <a:ext cx="19659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00CCFF"/>
                </a:solidFill>
                <a:latin typeface="Arial"/>
                <a:ea typeface="Arial"/>
                <a:cs typeface="Arial"/>
                <a:sym typeface="Arial"/>
              </a:defRPr>
            </a:lvl1pPr>
          </a:lstStyle>
          <a:p>
            <a:r>
              <a:t>المجئ الثاني </a:t>
            </a:r>
          </a:p>
        </p:txBody>
      </p:sp>
      <p:sp>
        <p:nvSpPr>
          <p:cNvPr id="1859" name="Bent Arrow 17"/>
          <p:cNvSpPr/>
          <p:nvPr/>
        </p:nvSpPr>
        <p:spPr>
          <a:xfrm rot="5400000" flipH="1">
            <a:off x="304799" y="2895599"/>
            <a:ext cx="1371602" cy="1219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150"/>
                </a:lnTo>
                <a:cubicBezTo>
                  <a:pt x="0" y="6931"/>
                  <a:pt x="3761" y="2700"/>
                  <a:pt x="8400" y="2700"/>
                </a:cubicBezTo>
                <a:lnTo>
                  <a:pt x="16800" y="2700"/>
                </a:lnTo>
                <a:lnTo>
                  <a:pt x="16800" y="0"/>
                </a:lnTo>
                <a:lnTo>
                  <a:pt x="21600" y="5400"/>
                </a:lnTo>
                <a:lnTo>
                  <a:pt x="16800" y="10800"/>
                </a:lnTo>
                <a:lnTo>
                  <a:pt x="16800" y="8100"/>
                </a:lnTo>
                <a:lnTo>
                  <a:pt x="8400" y="8100"/>
                </a:lnTo>
                <a:cubicBezTo>
                  <a:pt x="6412" y="8100"/>
                  <a:pt x="4800" y="9913"/>
                  <a:pt x="4800" y="12150"/>
                </a:cubicBezTo>
                <a:lnTo>
                  <a:pt x="4800" y="21600"/>
                </a:lnTo>
                <a:close/>
              </a:path>
            </a:pathLst>
          </a:custGeom>
          <a:solidFill>
            <a:srgbClr val="FFFF00"/>
          </a:solidFill>
          <a:ln>
            <a:solidFill>
              <a:srgbClr val="000000"/>
            </a:solidFill>
          </a:ln>
        </p:spPr>
        <p:txBody>
          <a:bodyPr lIns="45719" rIns="45719"/>
          <a:lstStyle/>
          <a:p>
            <a:pPr>
              <a:defRPr sz="2000">
                <a:latin typeface="Arial"/>
                <a:ea typeface="Arial"/>
                <a:cs typeface="Arial"/>
                <a:sym typeface="Arial"/>
              </a:defRPr>
            </a:pPr>
            <a:endParaRPr/>
          </a:p>
        </p:txBody>
      </p:sp>
      <p:sp>
        <p:nvSpPr>
          <p:cNvPr id="1860" name="Bent Arrow 18"/>
          <p:cNvSpPr/>
          <p:nvPr/>
        </p:nvSpPr>
        <p:spPr>
          <a:xfrm rot="5400000">
            <a:off x="2628899" y="1638299"/>
            <a:ext cx="1447801" cy="3352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4701"/>
                </a:lnTo>
                <a:cubicBezTo>
                  <a:pt x="0" y="2416"/>
                  <a:pt x="4291" y="563"/>
                  <a:pt x="9583" y="563"/>
                </a:cubicBezTo>
                <a:lnTo>
                  <a:pt x="16200" y="563"/>
                </a:lnTo>
                <a:lnTo>
                  <a:pt x="16200" y="0"/>
                </a:lnTo>
                <a:lnTo>
                  <a:pt x="21600" y="1698"/>
                </a:lnTo>
                <a:lnTo>
                  <a:pt x="16200" y="3397"/>
                </a:lnTo>
                <a:lnTo>
                  <a:pt x="16200" y="2834"/>
                </a:lnTo>
                <a:lnTo>
                  <a:pt x="9583" y="2834"/>
                </a:lnTo>
                <a:cubicBezTo>
                  <a:pt x="7195" y="2834"/>
                  <a:pt x="5260" y="3670"/>
                  <a:pt x="5260" y="4701"/>
                </a:cubicBezTo>
                <a:lnTo>
                  <a:pt x="5260" y="21600"/>
                </a:lnTo>
                <a:close/>
              </a:path>
            </a:pathLst>
          </a:custGeom>
          <a:solidFill>
            <a:srgbClr val="FFFF00"/>
          </a:solidFill>
          <a:ln>
            <a:solidFill>
              <a:srgbClr val="000000"/>
            </a:solidFill>
          </a:ln>
        </p:spPr>
        <p:txBody>
          <a:bodyPr lIns="45719" rIns="45719"/>
          <a:lstStyle/>
          <a:p>
            <a:pPr>
              <a:defRPr sz="2000">
                <a:latin typeface="Arial"/>
                <a:ea typeface="Arial"/>
                <a:cs typeface="Arial"/>
                <a:sym typeface="Arial"/>
              </a:defRPr>
            </a:pPr>
            <a:endParaRPr/>
          </a:p>
        </p:txBody>
      </p:sp>
      <p:sp>
        <p:nvSpPr>
          <p:cNvPr id="1861" name="Text Box 5"/>
          <p:cNvSpPr txBox="1"/>
          <p:nvPr/>
        </p:nvSpPr>
        <p:spPr>
          <a:xfrm>
            <a:off x="5105400" y="822559"/>
            <a:ext cx="3810000" cy="5770286"/>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lgn="r" rtl="1">
              <a:spcBef>
                <a:spcPts val="1900"/>
              </a:spcBef>
              <a:defRPr sz="3200" b="1">
                <a:solidFill>
                  <a:schemeClr val="accent3">
                    <a:lumOff val="44000"/>
                  </a:schemeClr>
                </a:solidFill>
                <a:latin typeface="Arial"/>
                <a:ea typeface="Arial"/>
                <a:cs typeface="Arial"/>
                <a:sym typeface="Arial"/>
              </a:defRPr>
            </a:pPr>
            <a:r>
              <a:t>5. لن تتعرض الكنيسة أبدًا</a:t>
            </a:r>
            <a:br/>
            <a:r>
              <a:t>لغضب الله</a:t>
            </a:r>
          </a:p>
          <a:p>
            <a:pPr marL="622300" indent="-228600" algn="r" rtl="1">
              <a:spcBef>
                <a:spcPts val="1900"/>
              </a:spcBef>
              <a:buSzPct val="100000"/>
              <a:buFont typeface="Arial"/>
              <a:buChar char="•"/>
              <a:defRPr sz="3200" b="1">
                <a:solidFill>
                  <a:schemeClr val="accent3">
                    <a:lumOff val="44000"/>
                  </a:schemeClr>
                </a:solidFill>
                <a:latin typeface="Arial"/>
                <a:ea typeface="Arial"/>
                <a:cs typeface="Arial"/>
                <a:sym typeface="Arial"/>
              </a:defRPr>
            </a:pPr>
            <a:r>
              <a:t> يو ٥: ٢٤</a:t>
            </a:r>
          </a:p>
          <a:p>
            <a:pPr marL="622300" indent="-228600" algn="r" rtl="1">
              <a:spcBef>
                <a:spcPts val="1900"/>
              </a:spcBef>
              <a:buSzPct val="100000"/>
              <a:buFont typeface="Arial"/>
              <a:buChar char="•"/>
              <a:defRPr sz="3200" b="1">
                <a:solidFill>
                  <a:schemeClr val="accent3">
                    <a:lumOff val="44000"/>
                  </a:schemeClr>
                </a:solidFill>
                <a:latin typeface="Arial"/>
                <a:ea typeface="Arial"/>
                <a:cs typeface="Arial"/>
                <a:sym typeface="Arial"/>
              </a:defRPr>
            </a:pPr>
            <a:r>
              <a:t>رو٥: ٩ ؛ ٨: ١ </a:t>
            </a:r>
          </a:p>
          <a:p>
            <a:pPr marL="622300" indent="-228600" algn="r" rtl="1">
              <a:spcBef>
                <a:spcPts val="1900"/>
              </a:spcBef>
              <a:buSzPct val="100000"/>
              <a:buFont typeface="Arial"/>
              <a:buChar char="•"/>
              <a:defRPr sz="3200" b="1">
                <a:solidFill>
                  <a:schemeClr val="accent3">
                    <a:lumOff val="44000"/>
                  </a:schemeClr>
                </a:solidFill>
                <a:latin typeface="Arial"/>
                <a:ea typeface="Arial"/>
                <a:cs typeface="Arial"/>
                <a:sym typeface="Arial"/>
              </a:defRPr>
            </a:pPr>
            <a:r>
              <a:t>١ تس ١: ١٠ ، ٥: ٩</a:t>
            </a:r>
          </a:p>
          <a:p>
            <a:pPr marL="622300" indent="-228600" algn="r" rtl="1">
              <a:spcBef>
                <a:spcPts val="1900"/>
              </a:spcBef>
              <a:buSzPct val="100000"/>
              <a:buFont typeface="Arial"/>
              <a:buChar char="•"/>
              <a:defRPr sz="3200" b="1">
                <a:solidFill>
                  <a:schemeClr val="accent3">
                    <a:lumOff val="44000"/>
                  </a:schemeClr>
                </a:solidFill>
                <a:latin typeface="Arial"/>
                <a:ea typeface="Arial"/>
                <a:cs typeface="Arial"/>
                <a:sym typeface="Arial"/>
              </a:defRPr>
            </a:pPr>
            <a:r>
              <a:t>رؤ ٦: ١٥-١٧ </a:t>
            </a:r>
          </a:p>
          <a:p>
            <a:pPr marL="622300" indent="-228600" algn="r" rtl="1">
              <a:spcBef>
                <a:spcPts val="1900"/>
              </a:spcBef>
              <a:buSzPct val="100000"/>
              <a:buFont typeface="Arial"/>
              <a:buChar char="•"/>
              <a:defRPr sz="3200" b="1">
                <a:solidFill>
                  <a:schemeClr val="accent3">
                    <a:lumOff val="44000"/>
                  </a:schemeClr>
                </a:solidFill>
                <a:latin typeface="Arial"/>
                <a:ea typeface="Arial"/>
                <a:cs typeface="Arial"/>
                <a:sym typeface="Arial"/>
              </a:defRPr>
            </a:pPr>
            <a:r>
              <a:t>رؤ ١١: ١٨ </a:t>
            </a:r>
          </a:p>
          <a:p>
            <a:pPr marL="622300" indent="-228600" algn="r" rtl="1">
              <a:spcBef>
                <a:spcPts val="1900"/>
              </a:spcBef>
              <a:buSzPct val="100000"/>
              <a:buFont typeface="Arial"/>
              <a:buChar char="•"/>
              <a:defRPr sz="3200" b="1">
                <a:solidFill>
                  <a:schemeClr val="accent3">
                    <a:lumOff val="44000"/>
                  </a:schemeClr>
                </a:solidFill>
                <a:latin typeface="Arial"/>
                <a:ea typeface="Arial"/>
                <a:cs typeface="Arial"/>
                <a:sym typeface="Arial"/>
              </a:defRPr>
            </a:pPr>
            <a:r>
              <a:t>رؤ ١٤: ١٠ ، ١٩</a:t>
            </a:r>
          </a:p>
        </p:txBody>
      </p:sp>
      <p:sp>
        <p:nvSpPr>
          <p:cNvPr id="1862" name="Text Box 1041"/>
          <p:cNvSpPr txBox="1"/>
          <p:nvPr/>
        </p:nvSpPr>
        <p:spPr>
          <a:xfrm>
            <a:off x="8434143" y="76200"/>
            <a:ext cx="612687"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latin typeface="Arial"/>
                <a:ea typeface="Arial"/>
                <a:cs typeface="Arial"/>
                <a:sym typeface="Arial"/>
              </a:defRPr>
            </a:lvl1pPr>
          </a:lstStyle>
          <a:p>
            <a:r>
              <a:t>209</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864" name="Rectangle 2"/>
          <p:cNvSpPr txBox="1">
            <a:spLocks noGrp="1"/>
          </p:cNvSpPr>
          <p:nvPr>
            <p:ph type="title"/>
          </p:nvPr>
        </p:nvSpPr>
        <p:spPr>
          <a:xfrm>
            <a:off x="685800" y="333375"/>
            <a:ext cx="7772400" cy="874713"/>
          </a:xfrm>
          <a:prstGeom prst="rect">
            <a:avLst/>
          </a:prstGeom>
          <a:solidFill>
            <a:schemeClr val="accent2"/>
          </a:solidFill>
        </p:spPr>
        <p:txBody>
          <a:bodyPr/>
          <a:lstStyle>
            <a:lvl1pPr rtl="1">
              <a:defRPr>
                <a:solidFill>
                  <a:schemeClr val="accent3">
                    <a:lumOff val="44000"/>
                  </a:schemeClr>
                </a:solidFill>
              </a:defRPr>
            </a:lvl1pPr>
          </a:lstStyle>
          <a:p>
            <a:r>
              <a:t>لماذا أنا من مؤمني الإختطاف قبل الضيقة؟</a:t>
            </a:r>
          </a:p>
        </p:txBody>
      </p:sp>
      <p:sp>
        <p:nvSpPr>
          <p:cNvPr id="1865" name="Rectangle 4"/>
          <p:cNvSpPr txBox="1"/>
          <p:nvPr/>
        </p:nvSpPr>
        <p:spPr>
          <a:xfrm>
            <a:off x="426719" y="1371600"/>
            <a:ext cx="8404862" cy="30926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742950" indent="-742950" algn="r" rtl="1">
              <a:spcBef>
                <a:spcPts val="700"/>
              </a:spcBef>
              <a:buSzPct val="100000"/>
              <a:buAutoNum type="arabicPeriod"/>
              <a:defRPr sz="3200"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t>سيتم إبعاد المؤمنين عن هذه "الساعة" أو الفترة الزمنية (رؤيا٣: ١٠)</a:t>
            </a:r>
          </a:p>
          <a:p>
            <a:pPr marL="742950" indent="-742950" algn="r" rtl="1">
              <a:spcBef>
                <a:spcPts val="700"/>
              </a:spcBef>
              <a:buSzPct val="100000"/>
              <a:buAutoNum type="arabicPeriod"/>
              <a:defRPr sz="3200"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t>الضيقة تختبر غير المؤمنين (٣: ١٠) تحت غضب الله (٦: ١٦-١٧)</a:t>
            </a:r>
          </a:p>
          <a:p>
            <a:pPr marL="742950" indent="-742950" algn="r" rtl="1">
              <a:spcBef>
                <a:spcPts val="700"/>
              </a:spcBef>
              <a:buSzPct val="100000"/>
              <a:buAutoNum type="arabicPeriod"/>
              <a:defRPr sz="3200"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t>سيغيب عمل الروح القدس لحجز الشر (٢ تسالونيكي</a:t>
            </a:r>
            <a:br/>
            <a:r>
              <a:t> ٢: ٦-٧).</a:t>
            </a:r>
          </a:p>
        </p:txBody>
      </p:sp>
      <p:sp>
        <p:nvSpPr>
          <p:cNvPr id="1866" name="Text Box 18"/>
          <p:cNvSpPr txBox="1"/>
          <p:nvPr/>
        </p:nvSpPr>
        <p:spPr>
          <a:xfrm>
            <a:off x="8427719" y="76200"/>
            <a:ext cx="612687"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latin typeface="Arial"/>
                <a:ea typeface="Arial"/>
                <a:cs typeface="Arial"/>
                <a:sym typeface="Arial"/>
              </a:defRPr>
            </a:lvl1pPr>
          </a:lstStyle>
          <a:p>
            <a:r>
              <a:t>209</a:t>
            </a:r>
          </a:p>
        </p:txBody>
      </p:sp>
      <p:sp>
        <p:nvSpPr>
          <p:cNvPr id="1867" name="Rectangle 4"/>
          <p:cNvSpPr txBox="1"/>
          <p:nvPr/>
        </p:nvSpPr>
        <p:spPr>
          <a:xfrm>
            <a:off x="426719" y="4869160"/>
            <a:ext cx="8404862" cy="1487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742950" indent="-742950" algn="r" rtl="1">
              <a:spcBef>
                <a:spcPts val="700"/>
              </a:spcBef>
              <a:defRPr sz="32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4. لم يتم ذكر الكنيسة أبدًا في إصحاحات الضيقة (رؤيا ٤-١٩) باستثناء "مسكن الله" في السماء (١٣: ٦ ؛ راجع أفسس ٢: ٢١-٢٢).</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867">
                                            <p:bg/>
                                          </p:spTgt>
                                        </p:tgtEl>
                                        <p:attrNameLst>
                                          <p:attrName>style.visibility</p:attrName>
                                        </p:attrNameLst>
                                      </p:cBhvr>
                                      <p:to>
                                        <p:strVal val="visible"/>
                                      </p:to>
                                    </p:set>
                                    <p:animEffect transition="in" filter="fade">
                                      <p:cBhvr>
                                        <p:cTn id="7" dur="500"/>
                                        <p:tgtEl>
                                          <p:spTgt spid="1867">
                                            <p:bg/>
                                          </p:spTgt>
                                        </p:tgtEl>
                                      </p:cBhvr>
                                    </p:animEffect>
                                  </p:childTnLst>
                                </p:cTn>
                              </p:par>
                              <p:par>
                                <p:cTn id="8" presetID="10" presetClass="entr" presetSubtype="0" fill="hold" grpId="1" nodeType="withEffect">
                                  <p:stCondLst>
                                    <p:cond delay="0"/>
                                  </p:stCondLst>
                                  <p:iterate>
                                    <p:tmAbs val="0"/>
                                  </p:iterate>
                                  <p:childTnLst>
                                    <p:set>
                                      <p:cBhvr>
                                        <p:cTn id="9" fill="hold"/>
                                        <p:tgtEl>
                                          <p:spTgt spid="1867">
                                            <p:txEl>
                                              <p:pRg st="0" end="0"/>
                                            </p:txEl>
                                          </p:spTgt>
                                        </p:tgtEl>
                                        <p:attrNameLst>
                                          <p:attrName>style.visibility</p:attrName>
                                        </p:attrNameLst>
                                      </p:cBhvr>
                                      <p:to>
                                        <p:strVal val="visible"/>
                                      </p:to>
                                    </p:set>
                                    <p:animEffect transition="in" filter="fade">
                                      <p:cBhvr>
                                        <p:cTn id="10" dur="500"/>
                                        <p:tgtEl>
                                          <p:spTgt spid="18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 grpId="1"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869" name="Rectangle 2"/>
          <p:cNvSpPr txBox="1">
            <a:spLocks noGrp="1"/>
          </p:cNvSpPr>
          <p:nvPr>
            <p:ph type="title"/>
          </p:nvPr>
        </p:nvSpPr>
        <p:spPr>
          <a:xfrm>
            <a:off x="685800" y="333375"/>
            <a:ext cx="7772400" cy="874713"/>
          </a:xfrm>
          <a:prstGeom prst="rect">
            <a:avLst/>
          </a:prstGeom>
          <a:solidFill>
            <a:schemeClr val="accent2"/>
          </a:solidFill>
        </p:spPr>
        <p:txBody>
          <a:bodyPr/>
          <a:lstStyle>
            <a:lvl1pPr rtl="1">
              <a:defRPr>
                <a:solidFill>
                  <a:schemeClr val="accent3">
                    <a:lumOff val="44000"/>
                  </a:schemeClr>
                </a:solidFill>
              </a:defRPr>
            </a:lvl1pPr>
          </a:lstStyle>
          <a:p>
            <a:r>
              <a:t>لماذا أنا من مؤمني الإختطاف قبل الضيقة؟</a:t>
            </a:r>
          </a:p>
        </p:txBody>
      </p:sp>
      <p:sp>
        <p:nvSpPr>
          <p:cNvPr id="1870" name="Rectangle 4"/>
          <p:cNvSpPr txBox="1"/>
          <p:nvPr/>
        </p:nvSpPr>
        <p:spPr>
          <a:xfrm>
            <a:off x="369569" y="1700808"/>
            <a:ext cx="8404862" cy="1487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742950" indent="-742950" algn="r" rtl="1">
              <a:spcBef>
                <a:spcPts val="700"/>
              </a:spcBef>
              <a:defRPr sz="32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5. لن تتعرض الكنيسة أبدًا لغضب الله (يوحنا ٥: ٢٤، رومية ٥: ٩ ؛ ٨: ١؛ تسالونيكي الأولى ١: ١٠ ؛ ٥: ٩). الاضطهاد والغضب مختلفان تمامًا!</a:t>
            </a:r>
          </a:p>
        </p:txBody>
      </p:sp>
      <p:sp>
        <p:nvSpPr>
          <p:cNvPr id="1871" name="Text Box 18"/>
          <p:cNvSpPr txBox="1"/>
          <p:nvPr/>
        </p:nvSpPr>
        <p:spPr>
          <a:xfrm>
            <a:off x="8427719" y="76200"/>
            <a:ext cx="612687"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latin typeface="Arial"/>
                <a:ea typeface="Arial"/>
                <a:cs typeface="Arial"/>
                <a:sym typeface="Arial"/>
              </a:defRPr>
            </a:lvl1pPr>
          </a:lstStyle>
          <a:p>
            <a:r>
              <a:t>209</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870">
                                            <p:bg/>
                                          </p:spTgt>
                                        </p:tgtEl>
                                        <p:attrNameLst>
                                          <p:attrName>style.visibility</p:attrName>
                                        </p:attrNameLst>
                                      </p:cBhvr>
                                      <p:to>
                                        <p:strVal val="visible"/>
                                      </p:to>
                                    </p:set>
                                    <p:animEffect transition="in" filter="fade">
                                      <p:cBhvr>
                                        <p:cTn id="7" dur="500"/>
                                        <p:tgtEl>
                                          <p:spTgt spid="1870">
                                            <p:bg/>
                                          </p:spTgt>
                                        </p:tgtEl>
                                      </p:cBhvr>
                                    </p:animEffect>
                                  </p:childTnLst>
                                </p:cTn>
                              </p:par>
                              <p:par>
                                <p:cTn id="8" presetID="10" presetClass="entr" presetSubtype="0" fill="hold" grpId="1" nodeType="withEffect">
                                  <p:stCondLst>
                                    <p:cond delay="0"/>
                                  </p:stCondLst>
                                  <p:iterate>
                                    <p:tmAbs val="0"/>
                                  </p:iterate>
                                  <p:childTnLst>
                                    <p:set>
                                      <p:cBhvr>
                                        <p:cTn id="9" fill="hold"/>
                                        <p:tgtEl>
                                          <p:spTgt spid="1870">
                                            <p:txEl>
                                              <p:pRg st="0" end="0"/>
                                            </p:txEl>
                                          </p:spTgt>
                                        </p:tgtEl>
                                        <p:attrNameLst>
                                          <p:attrName>style.visibility</p:attrName>
                                        </p:attrNameLst>
                                      </p:cBhvr>
                                      <p:to>
                                        <p:strVal val="visible"/>
                                      </p:to>
                                    </p:set>
                                    <p:animEffect transition="in" filter="fade">
                                      <p:cBhvr>
                                        <p:cTn id="10" dur="500"/>
                                        <p:tgtEl>
                                          <p:spTgt spid="18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0" grpId="1"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873" name="Rectangle 2"/>
          <p:cNvSpPr txBox="1">
            <a:spLocks noGrp="1"/>
          </p:cNvSpPr>
          <p:nvPr>
            <p:ph type="title" idx="4294967295"/>
          </p:nvPr>
        </p:nvSpPr>
        <p:spPr>
          <a:xfrm>
            <a:off x="685800" y="333375"/>
            <a:ext cx="7772400" cy="874713"/>
          </a:xfrm>
          <a:prstGeom prst="rect">
            <a:avLst/>
          </a:prstGeom>
          <a:solidFill>
            <a:schemeClr val="accent2"/>
          </a:solidFill>
        </p:spPr>
        <p:txBody>
          <a:bodyPr/>
          <a:lstStyle>
            <a:lvl1pPr rtl="1">
              <a:defRPr>
                <a:solidFill>
                  <a:schemeClr val="accent3">
                    <a:lumOff val="44000"/>
                  </a:schemeClr>
                </a:solidFill>
                <a:latin typeface="Arial"/>
                <a:ea typeface="Arial"/>
                <a:cs typeface="Arial"/>
                <a:sym typeface="Arial"/>
              </a:defRPr>
            </a:lvl1pPr>
          </a:lstStyle>
          <a:p>
            <a:r>
              <a:t>لماذا أنا من مؤمني الإختطاف قبل الضيقة؟</a:t>
            </a:r>
          </a:p>
        </p:txBody>
      </p:sp>
      <p:sp>
        <p:nvSpPr>
          <p:cNvPr id="1874" name="Rectangle 4"/>
          <p:cNvSpPr txBox="1"/>
          <p:nvPr/>
        </p:nvSpPr>
        <p:spPr>
          <a:xfrm>
            <a:off x="426719" y="1371600"/>
            <a:ext cx="8404862" cy="1017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742950" indent="-742950" algn="r" rtl="1">
              <a:spcBef>
                <a:spcPts val="700"/>
              </a:spcBef>
              <a:defRPr sz="32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6. الضيقة العظيمة وشيكة ("يمكن أن تحدث في أي وقت") ، لذلك يجب أن يكون أيضًا قبل الضيقة:</a:t>
            </a:r>
          </a:p>
        </p:txBody>
      </p:sp>
      <p:sp>
        <p:nvSpPr>
          <p:cNvPr id="1875" name="Rectangle 4"/>
          <p:cNvSpPr txBox="1"/>
          <p:nvPr/>
        </p:nvSpPr>
        <p:spPr>
          <a:xfrm>
            <a:off x="1112519" y="3213100"/>
            <a:ext cx="7719062" cy="792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79400" indent="-279400" algn="r" rtl="1">
              <a:spcBef>
                <a:spcPts val="500"/>
              </a:spcBef>
              <a:defRPr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t>أ. "... يَوْمَ الرَّبِّ كَلِصٍّ فِي اللَّيْلِ هكَذَا يَجِيءُ."</a:t>
            </a:r>
            <a:br/>
            <a:r>
              <a:t>(١ تسالونيكي ٥: ٢)</a:t>
            </a:r>
          </a:p>
        </p:txBody>
      </p:sp>
      <p:sp>
        <p:nvSpPr>
          <p:cNvPr id="1876" name="Rectangle 5"/>
          <p:cNvSpPr txBox="1"/>
          <p:nvPr/>
        </p:nvSpPr>
        <p:spPr>
          <a:xfrm>
            <a:off x="1112519" y="4241800"/>
            <a:ext cx="7719062" cy="792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gn="r" rtl="1">
              <a:spcBef>
                <a:spcPts val="500"/>
              </a:spcBef>
              <a:defRPr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t>ب. وَإِنْ مَضَيْتُ وَأَعْدَدْتُ لَكُمْ مَكَانًا آتِي أَيْضًا وَآخُذُكُمْ إِلَيَّ</a:t>
            </a:r>
            <a:br/>
            <a:r>
              <a:t>(يوحنا ١٤: ٣) = "اتي ايضا" في المستقبل القريب بدون علامات</a:t>
            </a:r>
          </a:p>
        </p:txBody>
      </p:sp>
      <p:sp>
        <p:nvSpPr>
          <p:cNvPr id="1877" name="Rectangle 6"/>
          <p:cNvSpPr txBox="1"/>
          <p:nvPr/>
        </p:nvSpPr>
        <p:spPr>
          <a:xfrm>
            <a:off x="1112519" y="5651500"/>
            <a:ext cx="7719062" cy="792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gn="r" rtl="1">
              <a:spcBef>
                <a:spcPts val="500"/>
              </a:spcBef>
              <a:defRPr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t>ج. يعقوب ٥: ٨-٩ ؛ تيط ٢: ١٣ ؛ عب ٩: ٢٨ ؛ ١ بط ١: ٦-٧ ؛ ١ يو ٢: ٢٨ ؛ ٣: ٢-٣ ؛ رؤا ٢٢: ١٠ - ١٢ 	</a:t>
            </a:r>
          </a:p>
        </p:txBody>
      </p:sp>
      <p:sp>
        <p:nvSpPr>
          <p:cNvPr id="1878" name="Text Box 18"/>
          <p:cNvSpPr txBox="1"/>
          <p:nvPr/>
        </p:nvSpPr>
        <p:spPr>
          <a:xfrm>
            <a:off x="8427719" y="115888"/>
            <a:ext cx="612687"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latin typeface="Arial"/>
                <a:ea typeface="Arial"/>
                <a:cs typeface="Arial"/>
                <a:sym typeface="Arial"/>
              </a:defRPr>
            </a:lvl1pPr>
          </a:lstStyle>
          <a:p>
            <a:r>
              <a:t>209</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875">
                                            <p:bg/>
                                          </p:spTgt>
                                        </p:tgtEl>
                                        <p:attrNameLst>
                                          <p:attrName>style.visibility</p:attrName>
                                        </p:attrNameLst>
                                      </p:cBhvr>
                                      <p:to>
                                        <p:strVal val="visible"/>
                                      </p:to>
                                    </p:set>
                                    <p:animEffect transition="in" filter="fade">
                                      <p:cBhvr>
                                        <p:cTn id="7" dur="500"/>
                                        <p:tgtEl>
                                          <p:spTgt spid="1875">
                                            <p:bg/>
                                          </p:spTgt>
                                        </p:tgtEl>
                                      </p:cBhvr>
                                    </p:animEffect>
                                  </p:childTnLst>
                                </p:cTn>
                              </p:par>
                              <p:par>
                                <p:cTn id="8" presetID="10" presetClass="entr" presetSubtype="0" fill="hold" grpId="1" nodeType="withEffect">
                                  <p:stCondLst>
                                    <p:cond delay="0"/>
                                  </p:stCondLst>
                                  <p:iterate>
                                    <p:tmAbs val="0"/>
                                  </p:iterate>
                                  <p:childTnLst>
                                    <p:set>
                                      <p:cBhvr>
                                        <p:cTn id="9" fill="hold"/>
                                        <p:tgtEl>
                                          <p:spTgt spid="1875">
                                            <p:txEl>
                                              <p:pRg st="0" end="0"/>
                                            </p:txEl>
                                          </p:spTgt>
                                        </p:tgtEl>
                                        <p:attrNameLst>
                                          <p:attrName>style.visibility</p:attrName>
                                        </p:attrNameLst>
                                      </p:cBhvr>
                                      <p:to>
                                        <p:strVal val="visible"/>
                                      </p:to>
                                    </p:set>
                                    <p:animEffect transition="in" filter="fade">
                                      <p:cBhvr>
                                        <p:cTn id="10" dur="500"/>
                                        <p:tgtEl>
                                          <p:spTgt spid="187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2" nodeType="clickEffect">
                                  <p:stCondLst>
                                    <p:cond delay="0"/>
                                  </p:stCondLst>
                                  <p:iterate>
                                    <p:tmAbs val="0"/>
                                  </p:iterate>
                                  <p:childTnLst>
                                    <p:set>
                                      <p:cBhvr>
                                        <p:cTn id="14" fill="hold"/>
                                        <p:tgtEl>
                                          <p:spTgt spid="1876">
                                            <p:bg/>
                                          </p:spTgt>
                                        </p:tgtEl>
                                        <p:attrNameLst>
                                          <p:attrName>style.visibility</p:attrName>
                                        </p:attrNameLst>
                                      </p:cBhvr>
                                      <p:to>
                                        <p:strVal val="visible"/>
                                      </p:to>
                                    </p:set>
                                    <p:animEffect transition="in" filter="fade">
                                      <p:cBhvr>
                                        <p:cTn id="15" dur="500"/>
                                        <p:tgtEl>
                                          <p:spTgt spid="1876">
                                            <p:bg/>
                                          </p:spTgt>
                                        </p:tgtEl>
                                      </p:cBhvr>
                                    </p:animEffect>
                                  </p:childTnLst>
                                </p:cTn>
                              </p:par>
                              <p:par>
                                <p:cTn id="16" presetID="10" presetClass="entr" presetSubtype="0" fill="hold" grpId="2" nodeType="withEffect">
                                  <p:stCondLst>
                                    <p:cond delay="0"/>
                                  </p:stCondLst>
                                  <p:iterate>
                                    <p:tmAbs val="0"/>
                                  </p:iterate>
                                  <p:childTnLst>
                                    <p:set>
                                      <p:cBhvr>
                                        <p:cTn id="17" fill="hold"/>
                                        <p:tgtEl>
                                          <p:spTgt spid="1876">
                                            <p:txEl>
                                              <p:pRg st="0" end="0"/>
                                            </p:txEl>
                                          </p:spTgt>
                                        </p:tgtEl>
                                        <p:attrNameLst>
                                          <p:attrName>style.visibility</p:attrName>
                                        </p:attrNameLst>
                                      </p:cBhvr>
                                      <p:to>
                                        <p:strVal val="visible"/>
                                      </p:to>
                                    </p:set>
                                    <p:animEffect transition="in" filter="fade">
                                      <p:cBhvr>
                                        <p:cTn id="18" dur="500"/>
                                        <p:tgtEl>
                                          <p:spTgt spid="187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grpId="3" nodeType="clickEffect">
                                  <p:stCondLst>
                                    <p:cond delay="0"/>
                                  </p:stCondLst>
                                  <p:iterate>
                                    <p:tmAbs val="0"/>
                                  </p:iterate>
                                  <p:childTnLst>
                                    <p:set>
                                      <p:cBhvr>
                                        <p:cTn id="22" fill="hold"/>
                                        <p:tgtEl>
                                          <p:spTgt spid="1877">
                                            <p:bg/>
                                          </p:spTgt>
                                        </p:tgtEl>
                                        <p:attrNameLst>
                                          <p:attrName>style.visibility</p:attrName>
                                        </p:attrNameLst>
                                      </p:cBhvr>
                                      <p:to>
                                        <p:strVal val="visible"/>
                                      </p:to>
                                    </p:set>
                                    <p:animEffect transition="in" filter="fade">
                                      <p:cBhvr>
                                        <p:cTn id="23" dur="500"/>
                                        <p:tgtEl>
                                          <p:spTgt spid="1877">
                                            <p:bg/>
                                          </p:spTgt>
                                        </p:tgtEl>
                                      </p:cBhvr>
                                    </p:animEffect>
                                  </p:childTnLst>
                                </p:cTn>
                              </p:par>
                              <p:par>
                                <p:cTn id="24" presetID="10" presetClass="entr" presetSubtype="0" fill="hold" grpId="3" nodeType="withEffect">
                                  <p:stCondLst>
                                    <p:cond delay="0"/>
                                  </p:stCondLst>
                                  <p:iterate>
                                    <p:tmAbs val="0"/>
                                  </p:iterate>
                                  <p:childTnLst>
                                    <p:set>
                                      <p:cBhvr>
                                        <p:cTn id="25" fill="hold"/>
                                        <p:tgtEl>
                                          <p:spTgt spid="1877">
                                            <p:txEl>
                                              <p:pRg st="0" end="0"/>
                                            </p:txEl>
                                          </p:spTgt>
                                        </p:tgtEl>
                                        <p:attrNameLst>
                                          <p:attrName>style.visibility</p:attrName>
                                        </p:attrNameLst>
                                      </p:cBhvr>
                                      <p:to>
                                        <p:strVal val="visible"/>
                                      </p:to>
                                    </p:set>
                                    <p:animEffect transition="in" filter="fade">
                                      <p:cBhvr>
                                        <p:cTn id="26" dur="500"/>
                                        <p:tgtEl>
                                          <p:spTgt spid="18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5" grpId="1" build="p" bldLvl="5" animBg="1" advAuto="0"/>
      <p:bldP spid="1876" grpId="2" build="p" bldLvl="5" animBg="1" advAuto="0"/>
      <p:bldP spid="1877" grpId="3"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1880" name="Rectangle 15"/>
          <p:cNvSpPr txBox="1">
            <a:spLocks noGrp="1"/>
          </p:cNvSpPr>
          <p:nvPr>
            <p:ph type="title" idx="4294967295"/>
          </p:nvPr>
        </p:nvSpPr>
        <p:spPr>
          <a:xfrm>
            <a:off x="685800" y="0"/>
            <a:ext cx="7772400" cy="708025"/>
          </a:xfrm>
          <a:prstGeom prst="rect">
            <a:avLst/>
          </a:prstGeom>
        </p:spPr>
        <p:txBody>
          <a:bodyPr anchor="t"/>
          <a:lstStyle>
            <a:lvl1pPr rtl="1">
              <a:spcBef>
                <a:spcPts val="2400"/>
              </a:spcBef>
              <a:defRPr sz="4000" b="1">
                <a:solidFill>
                  <a:srgbClr val="FFFF99"/>
                </a:solidFill>
                <a:effectLst>
                  <a:outerShdw blurRad="38100" dist="38100" dir="2700000" rotWithShape="0">
                    <a:srgbClr val="000000"/>
                  </a:outerShdw>
                </a:effectLst>
                <a:latin typeface="Arial"/>
                <a:ea typeface="Arial"/>
                <a:cs typeface="Arial"/>
                <a:sym typeface="Arial"/>
              </a:defRPr>
            </a:lvl1pPr>
          </a:lstStyle>
          <a:p>
            <a:r>
              <a:t>مراحل المجيء الثاني</a:t>
            </a:r>
          </a:p>
        </p:txBody>
      </p:sp>
      <p:sp>
        <p:nvSpPr>
          <p:cNvPr id="1881" name="Text Box 16"/>
          <p:cNvSpPr txBox="1"/>
          <p:nvPr/>
        </p:nvSpPr>
        <p:spPr>
          <a:xfrm>
            <a:off x="8434069" y="71438"/>
            <a:ext cx="612687"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latin typeface="Arial"/>
                <a:ea typeface="Arial"/>
                <a:cs typeface="Arial"/>
                <a:sym typeface="Arial"/>
              </a:defRPr>
            </a:lvl1pPr>
          </a:lstStyle>
          <a:p>
            <a:r>
              <a:t>210</a:t>
            </a:r>
          </a:p>
        </p:txBody>
      </p:sp>
      <p:graphicFrame>
        <p:nvGraphicFramePr>
          <p:cNvPr id="1882" name="Table 5"/>
          <p:cNvGraphicFramePr/>
          <p:nvPr/>
        </p:nvGraphicFramePr>
        <p:xfrm>
          <a:off x="137160" y="838200"/>
          <a:ext cx="8915401" cy="6188075"/>
        </p:xfrm>
        <a:graphic>
          <a:graphicData uri="http://schemas.openxmlformats.org/drawingml/2006/table">
            <a:tbl>
              <a:tblPr>
                <a:tableStyleId>{4C3C2611-4C71-4FC5-86AE-919BDF0F9419}</a:tableStyleId>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algn="l" defTabSz="457200">
                        <a:defRPr sz="2000" b="1">
                          <a:solidFill>
                            <a:schemeClr val="accent3">
                              <a:lumOff val="44000"/>
                            </a:schemeClr>
                          </a:solidFill>
                          <a:latin typeface="Arial"/>
                          <a:ea typeface="Arial"/>
                          <a:cs typeface="Arial"/>
                          <a:sym typeface="Arial"/>
                        </a:defRPr>
                      </a:pPr>
                      <a:endParaRPr/>
                    </a:p>
                  </a:txBody>
                  <a:tcPr marL="45720" marR="45720" horzOverflow="overflow">
                    <a:lnL w="12700">
                      <a:miter lim="400000"/>
                    </a:lnL>
                    <a:lnR w="12700">
                      <a:miter lim="400000"/>
                    </a:lnR>
                    <a:lnT w="25400">
                      <a:solidFill>
                        <a:srgbClr val="000000"/>
                      </a:solidFill>
                    </a:lnT>
                    <a:lnB w="25400">
                      <a:solidFill>
                        <a:srgbClr val="000000"/>
                      </a:solidFill>
                    </a:lnB>
                    <a:solidFill>
                      <a:schemeClr val="accent2"/>
                    </a:solidFill>
                  </a:tcPr>
                </a:tc>
                <a:tc>
                  <a:txBody>
                    <a:bodyPr/>
                    <a:lstStyle/>
                    <a:p>
                      <a:pPr defTabSz="457200">
                        <a:defRPr sz="1800"/>
                      </a:pPr>
                      <a:r>
                        <a:rPr sz="2000" b="1">
                          <a:solidFill>
                            <a:schemeClr val="accent3">
                              <a:lumOff val="44000"/>
                            </a:schemeClr>
                          </a:solidFill>
                          <a:latin typeface="Arial"/>
                          <a:ea typeface="Arial"/>
                          <a:cs typeface="Arial"/>
                          <a:sym typeface="Arial"/>
                        </a:rPr>
                        <a:t>الاختطاف</a:t>
                      </a:r>
                    </a:p>
                  </a:txBody>
                  <a:tcPr marL="45720" marR="45720" horzOverflow="overflow">
                    <a:lnL w="12700">
                      <a:miter lim="400000"/>
                    </a:lnL>
                    <a:lnR w="12700">
                      <a:solidFill>
                        <a:srgbClr val="000000"/>
                      </a:solidFill>
                    </a:lnR>
                    <a:lnT w="25400">
                      <a:solidFill>
                        <a:srgbClr val="000000"/>
                      </a:solidFill>
                    </a:lnT>
                    <a:lnB w="25400">
                      <a:solidFill>
                        <a:srgbClr val="000000"/>
                      </a:solidFill>
                    </a:lnB>
                    <a:solidFill>
                      <a:schemeClr val="accent2"/>
                    </a:solidFill>
                  </a:tcPr>
                </a:tc>
                <a:tc>
                  <a:txBody>
                    <a:bodyPr/>
                    <a:lstStyle/>
                    <a:p>
                      <a:pPr defTabSz="457200">
                        <a:defRPr sz="1800"/>
                      </a:pPr>
                      <a:r>
                        <a:rPr sz="2000" b="1">
                          <a:solidFill>
                            <a:schemeClr val="accent3">
                              <a:lumOff val="44000"/>
                            </a:schemeClr>
                          </a:solidFill>
                          <a:latin typeface="Arial"/>
                          <a:ea typeface="Arial"/>
                          <a:cs typeface="Arial"/>
                          <a:sym typeface="Arial"/>
                        </a:rPr>
                        <a:t>الرؤيا</a:t>
                      </a:r>
                    </a:p>
                  </a:txBody>
                  <a:tcPr marL="45720" marR="45720" horzOverflow="overflow">
                    <a:lnL w="12700">
                      <a:solidFill>
                        <a:srgbClr val="000000"/>
                      </a:solidFill>
                    </a:lnL>
                    <a:lnR w="12700">
                      <a:miter lim="400000"/>
                    </a:lnR>
                    <a:lnT w="25400">
                      <a:solidFill>
                        <a:srgbClr val="000000"/>
                      </a:solidFill>
                    </a:lnT>
                    <a:lnB w="25400">
                      <a:solidFill>
                        <a:srgbClr val="000000"/>
                      </a:solidFill>
                    </a:lnB>
                    <a:solidFill>
                      <a:schemeClr val="accent2"/>
                    </a:solidFill>
                  </a:tcPr>
                </a:tc>
                <a:extLst>
                  <a:ext uri="{0D108BD9-81ED-4DB2-BD59-A6C34878D82A}">
                    <a16:rowId xmlns:a16="http://schemas.microsoft.com/office/drawing/2014/main" val="10000"/>
                  </a:ext>
                </a:extLst>
              </a:tr>
              <a:tr h="609600">
                <a:tc>
                  <a:txBody>
                    <a:bodyPr/>
                    <a:lstStyle/>
                    <a:p>
                      <a:pPr algn="ctr" defTabSz="457200">
                        <a:spcBef>
                          <a:spcPts val="1200"/>
                        </a:spcBef>
                        <a:defRPr sz="1800"/>
                      </a:pPr>
                      <a:r>
                        <a:rPr sz="2000" b="1">
                          <a:latin typeface="Arial"/>
                          <a:ea typeface="Arial"/>
                          <a:cs typeface="Arial"/>
                          <a:sym typeface="Arial"/>
                        </a:rPr>
                        <a:t>1</a:t>
                      </a:r>
                    </a:p>
                  </a:txBody>
                  <a:tcPr marL="0" marR="0" marT="0" marB="0" horzOverflow="overflow">
                    <a:lnL w="12700">
                      <a:miter lim="400000"/>
                    </a:lnL>
                    <a:lnR w="12700">
                      <a:miter lim="400000"/>
                    </a:lnR>
                    <a:lnT w="25400">
                      <a:solidFill>
                        <a:srgbClr val="000000"/>
                      </a:solidFill>
                    </a:lnT>
                    <a:lnB w="12700">
                      <a:miter lim="400000"/>
                    </a:lnB>
                    <a:solidFill>
                      <a:srgbClr val="E7E7E7"/>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قبل الضيقة </a:t>
                      </a:r>
                      <a:r>
                        <a:t>(</a:t>
                      </a:r>
                      <a:r>
                        <a:rPr>
                          <a:latin typeface="+mn-lt"/>
                          <a:ea typeface="+mn-ea"/>
                          <a:cs typeface="+mn-cs"/>
                          <a:sym typeface="Times New Roman"/>
                        </a:rPr>
                        <a:t>رؤيا ٣</a:t>
                      </a:r>
                      <a:r>
                        <a:t>: </a:t>
                      </a:r>
                      <a:r>
                        <a:rPr>
                          <a:latin typeface="+mn-lt"/>
                          <a:ea typeface="+mn-ea"/>
                          <a:cs typeface="+mn-cs"/>
                          <a:sym typeface="Times New Roman"/>
                        </a:rPr>
                        <a:t>١٠</a:t>
                      </a:r>
                      <a:r>
                        <a:t>)</a:t>
                      </a:r>
                    </a:p>
                  </a:txBody>
                  <a:tcPr marL="0" marR="0" marT="0" marB="0" horzOverflow="overflow">
                    <a:lnL w="12700">
                      <a:miter lim="400000"/>
                    </a:lnL>
                    <a:lnR w="12700">
                      <a:solidFill>
                        <a:srgbClr val="000000"/>
                      </a:solidFill>
                    </a:lnR>
                    <a:lnT w="25400">
                      <a:solidFill>
                        <a:srgbClr val="000000"/>
                      </a:solidFill>
                    </a:lnT>
                    <a:lnB w="12700">
                      <a:miter lim="400000"/>
                    </a:lnB>
                    <a:solidFill>
                      <a:srgbClr val="E7E7E7"/>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بعد الضيقة </a:t>
                      </a:r>
                      <a:r>
                        <a:t>(</a:t>
                      </a:r>
                      <a:r>
                        <a:rPr>
                          <a:latin typeface="+mn-lt"/>
                          <a:ea typeface="+mn-ea"/>
                          <a:cs typeface="+mn-cs"/>
                          <a:sym typeface="Times New Roman"/>
                        </a:rPr>
                        <a:t>رؤيا ١٩</a:t>
                      </a:r>
                      <a:r>
                        <a:t>: </a:t>
                      </a:r>
                      <a:r>
                        <a:rPr>
                          <a:latin typeface="+mn-lt"/>
                          <a:ea typeface="+mn-ea"/>
                          <a:cs typeface="+mn-cs"/>
                          <a:sym typeface="Times New Roman"/>
                        </a:rPr>
                        <a:t>١١</a:t>
                      </a:r>
                      <a:r>
                        <a:t>-</a:t>
                      </a:r>
                      <a:r>
                        <a:rPr>
                          <a:latin typeface="+mn-lt"/>
                          <a:ea typeface="+mn-ea"/>
                          <a:cs typeface="+mn-cs"/>
                          <a:sym typeface="Times New Roman"/>
                        </a:rPr>
                        <a:t>١٢</a:t>
                      </a:r>
                      <a:r>
                        <a:t>)</a:t>
                      </a:r>
                    </a:p>
                  </a:txBody>
                  <a:tcPr marL="0" marR="0" marT="0" marB="0" horzOverflow="overflow">
                    <a:lnL w="12700">
                      <a:solidFill>
                        <a:srgbClr val="000000"/>
                      </a:solidFill>
                    </a:lnL>
                    <a:lnR w="12700">
                      <a:miter lim="400000"/>
                    </a:lnR>
                    <a:lnT w="25400">
                      <a:solidFill>
                        <a:srgbClr val="000000"/>
                      </a:solidFill>
                    </a:lnT>
                    <a:lnB w="12700">
                      <a:miter lim="400000"/>
                    </a:lnB>
                    <a:solidFill>
                      <a:srgbClr val="E7E7E7"/>
                    </a:solidFill>
                  </a:tcPr>
                </a:tc>
                <a:extLst>
                  <a:ext uri="{0D108BD9-81ED-4DB2-BD59-A6C34878D82A}">
                    <a16:rowId xmlns:a16="http://schemas.microsoft.com/office/drawing/2014/main" val="10001"/>
                  </a:ext>
                </a:extLst>
              </a:tr>
              <a:tr h="1219200">
                <a:tc>
                  <a:txBody>
                    <a:bodyPr/>
                    <a:lstStyle/>
                    <a:p>
                      <a:pPr algn="ctr" defTabSz="457200">
                        <a:spcBef>
                          <a:spcPts val="1200"/>
                        </a:spcBef>
                        <a:defRPr sz="1800"/>
                      </a:pPr>
                      <a:r>
                        <a:rPr sz="2000" b="1">
                          <a:latin typeface="Arial"/>
                          <a:ea typeface="Arial"/>
                          <a:cs typeface="Arial"/>
                          <a:sym typeface="Arial"/>
                        </a:rPr>
                        <a:t>2</a:t>
                      </a:r>
                    </a:p>
                  </a:txBody>
                  <a:tcPr marL="0" marR="0" marT="0" marB="0" horzOverflow="overflow">
                    <a:lnL w="12700">
                      <a:miter lim="400000"/>
                    </a:lnL>
                    <a:lnR w="12700">
                      <a:miter lim="400000"/>
                    </a:lnR>
                    <a:lnT w="12700">
                      <a:miter lim="400000"/>
                    </a:lnT>
                    <a:lnB w="12700">
                      <a:miter lim="400000"/>
                    </a:lnB>
                    <a:solidFill>
                      <a:schemeClr val="accent3">
                        <a:lumOff val="44000"/>
                      </a:schemeClr>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سيأتي المسيح في الهواء </a:t>
                      </a:r>
                      <a:r>
                        <a:t>(1 </a:t>
                      </a:r>
                      <a:r>
                        <a:rPr>
                          <a:latin typeface="+mn-lt"/>
                          <a:ea typeface="+mn-ea"/>
                          <a:cs typeface="+mn-cs"/>
                          <a:sym typeface="Times New Roman"/>
                        </a:rPr>
                        <a:t>تسالونيكي </a:t>
                      </a:r>
                      <a:r>
                        <a:t>4: 16)</a:t>
                      </a:r>
                    </a:p>
                  </a:txBody>
                  <a:tcPr marL="0" marR="0" marT="0" marB="0" horzOverflow="overflow">
                    <a:lnL w="12700">
                      <a:miter lim="400000"/>
                    </a:lnL>
                    <a:lnR w="12700">
                      <a:solidFill>
                        <a:srgbClr val="000000"/>
                      </a:solidFill>
                    </a:lnR>
                    <a:lnT w="12700">
                      <a:miter lim="400000"/>
                    </a:lnT>
                    <a:lnB w="12700">
                      <a:miter lim="400000"/>
                    </a:lnB>
                    <a:solidFill>
                      <a:schemeClr val="accent3">
                        <a:lumOff val="44000"/>
                      </a:schemeClr>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سيأتي المسيح إلى الأرض ، ورجلاه تلامسان جبل الزيتون </a:t>
                      </a:r>
                      <a:r>
                        <a:t>(</a:t>
                      </a:r>
                      <a:r>
                        <a:rPr>
                          <a:latin typeface="+mn-lt"/>
                          <a:ea typeface="+mn-ea"/>
                          <a:cs typeface="+mn-cs"/>
                          <a:sym typeface="Times New Roman"/>
                        </a:rPr>
                        <a:t>زك ١٤</a:t>
                      </a:r>
                      <a:r>
                        <a:t>: </a:t>
                      </a:r>
                      <a:r>
                        <a:rPr>
                          <a:latin typeface="+mn-lt"/>
                          <a:ea typeface="+mn-ea"/>
                          <a:cs typeface="+mn-cs"/>
                          <a:sym typeface="Times New Roman"/>
                        </a:rPr>
                        <a:t>٤</a:t>
                      </a:r>
                      <a:r>
                        <a:t>)</a:t>
                      </a:r>
                    </a:p>
                  </a:txBody>
                  <a:tcPr marL="0" marR="0" marT="0" marB="0" horzOverflow="overflow">
                    <a:lnL w="12700">
                      <a:solidFill>
                        <a:srgbClr val="000000"/>
                      </a:solidFill>
                    </a:lnL>
                    <a:lnR w="12700">
                      <a:miter lim="400000"/>
                    </a:lnR>
                    <a:lnT w="12700">
                      <a:miter lim="400000"/>
                    </a:lnT>
                    <a:lnB w="12700">
                      <a:miter lim="400000"/>
                    </a:lnB>
                    <a:solidFill>
                      <a:schemeClr val="accent3">
                        <a:lumOff val="44000"/>
                      </a:schemeClr>
                    </a:solidFill>
                  </a:tcPr>
                </a:tc>
                <a:extLst>
                  <a:ext uri="{0D108BD9-81ED-4DB2-BD59-A6C34878D82A}">
                    <a16:rowId xmlns:a16="http://schemas.microsoft.com/office/drawing/2014/main" val="10002"/>
                  </a:ext>
                </a:extLst>
              </a:tr>
              <a:tr h="914400">
                <a:tc>
                  <a:txBody>
                    <a:bodyPr/>
                    <a:lstStyle/>
                    <a:p>
                      <a:pPr algn="ctr" defTabSz="457200">
                        <a:spcBef>
                          <a:spcPts val="1200"/>
                        </a:spcBef>
                        <a:defRPr sz="1800"/>
                      </a:pPr>
                      <a:r>
                        <a:rPr sz="2000" b="1">
                          <a:latin typeface="Arial"/>
                          <a:ea typeface="Arial"/>
                          <a:cs typeface="Arial"/>
                          <a:sym typeface="Arial"/>
                        </a:rPr>
                        <a:t>3</a:t>
                      </a:r>
                    </a:p>
                  </a:txBody>
                  <a:tcPr marL="0" marR="0" marT="0" marB="0" horzOverflow="overflow">
                    <a:lnL w="12700">
                      <a:miter lim="400000"/>
                    </a:lnL>
                    <a:lnR w="12700">
                      <a:miter lim="400000"/>
                    </a:lnR>
                    <a:lnT w="12700">
                      <a:miter lim="400000"/>
                    </a:lnT>
                    <a:lnB w="12700">
                      <a:miter lim="400000"/>
                    </a:lnB>
                    <a:solidFill>
                      <a:srgbClr val="E7E7E7"/>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المجئ من أجل القديسين </a:t>
                      </a:r>
                      <a:r>
                        <a:t>(</a:t>
                      </a:r>
                      <a:r>
                        <a:rPr>
                          <a:latin typeface="+mn-lt"/>
                          <a:ea typeface="+mn-ea"/>
                          <a:cs typeface="+mn-cs"/>
                          <a:sym typeface="Times New Roman"/>
                        </a:rPr>
                        <a:t>يوحنا ١٤</a:t>
                      </a:r>
                      <a:r>
                        <a:t>: </a:t>
                      </a:r>
                      <a:r>
                        <a:rPr>
                          <a:latin typeface="+mn-lt"/>
                          <a:ea typeface="+mn-ea"/>
                          <a:cs typeface="+mn-cs"/>
                          <a:sym typeface="Times New Roman"/>
                        </a:rPr>
                        <a:t>١</a:t>
                      </a:r>
                      <a:r>
                        <a:t>-</a:t>
                      </a:r>
                      <a:r>
                        <a:rPr>
                          <a:latin typeface="+mn-lt"/>
                          <a:ea typeface="+mn-ea"/>
                          <a:cs typeface="+mn-cs"/>
                          <a:sym typeface="Times New Roman"/>
                        </a:rPr>
                        <a:t>٢ ؛ ١تسالونيكي ٤</a:t>
                      </a:r>
                      <a:r>
                        <a:t>: </a:t>
                      </a:r>
                      <a:r>
                        <a:rPr>
                          <a:latin typeface="+mn-lt"/>
                          <a:ea typeface="+mn-ea"/>
                          <a:cs typeface="+mn-cs"/>
                          <a:sym typeface="Times New Roman"/>
                        </a:rPr>
                        <a:t>١٥</a:t>
                      </a:r>
                      <a:r>
                        <a:t>-</a:t>
                      </a:r>
                      <a:r>
                        <a:rPr>
                          <a:latin typeface="+mn-lt"/>
                          <a:ea typeface="+mn-ea"/>
                          <a:cs typeface="+mn-cs"/>
                          <a:sym typeface="Times New Roman"/>
                        </a:rPr>
                        <a:t>١٧</a:t>
                      </a:r>
                      <a:r>
                        <a:t>)</a:t>
                      </a:r>
                    </a:p>
                  </a:txBody>
                  <a:tcPr marL="0" marR="0" marT="0" marB="0" horzOverflow="overflow">
                    <a:lnL w="12700">
                      <a:miter lim="400000"/>
                    </a:lnL>
                    <a:lnR w="12700">
                      <a:solidFill>
                        <a:srgbClr val="000000"/>
                      </a:solidFill>
                    </a:lnR>
                    <a:lnT w="12700">
                      <a:miter lim="400000"/>
                    </a:lnT>
                    <a:lnB w="12700">
                      <a:miter lim="400000"/>
                    </a:lnB>
                    <a:solidFill>
                      <a:srgbClr val="E7E7E7"/>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مجيء مع القديسين </a:t>
                      </a:r>
                      <a:r>
                        <a:t>(</a:t>
                      </a:r>
                      <a:r>
                        <a:rPr>
                          <a:latin typeface="+mn-lt"/>
                          <a:ea typeface="+mn-ea"/>
                          <a:cs typeface="+mn-cs"/>
                          <a:sym typeface="Times New Roman"/>
                        </a:rPr>
                        <a:t>متى ٢٥</a:t>
                      </a:r>
                      <a:r>
                        <a:t>: </a:t>
                      </a:r>
                      <a:r>
                        <a:rPr>
                          <a:latin typeface="+mn-lt"/>
                          <a:ea typeface="+mn-ea"/>
                          <a:cs typeface="+mn-cs"/>
                          <a:sym typeface="Times New Roman"/>
                        </a:rPr>
                        <a:t>٣١ ؛ ١تسالونيكي ٣</a:t>
                      </a:r>
                      <a:r>
                        <a:t>: </a:t>
                      </a:r>
                      <a:r>
                        <a:rPr>
                          <a:latin typeface="+mn-lt"/>
                          <a:ea typeface="+mn-ea"/>
                          <a:cs typeface="+mn-cs"/>
                          <a:sym typeface="Times New Roman"/>
                        </a:rPr>
                        <a:t>١٣ ؛ رؤيا ١٩</a:t>
                      </a:r>
                      <a:r>
                        <a:t>: </a:t>
                      </a:r>
                      <a:r>
                        <a:rPr>
                          <a:latin typeface="+mn-lt"/>
                          <a:ea typeface="+mn-ea"/>
                          <a:cs typeface="+mn-cs"/>
                          <a:sym typeface="Times New Roman"/>
                        </a:rPr>
                        <a:t>١٤</a:t>
                      </a:r>
                      <a:r>
                        <a:t>)</a:t>
                      </a:r>
                    </a:p>
                  </a:txBody>
                  <a:tcPr marL="0" marR="0" marT="0" marB="0" horzOverflow="overflow">
                    <a:lnL w="12700">
                      <a:solidFill>
                        <a:srgbClr val="000000"/>
                      </a:solidFill>
                    </a:lnL>
                    <a:lnR w="12700">
                      <a:miter lim="400000"/>
                    </a:lnR>
                    <a:lnT w="12700">
                      <a:miter lim="400000"/>
                    </a:lnT>
                    <a:lnB w="12700">
                      <a:miter lim="400000"/>
                    </a:lnB>
                    <a:solidFill>
                      <a:srgbClr val="E7E7E7"/>
                    </a:solidFill>
                  </a:tcPr>
                </a:tc>
                <a:extLst>
                  <a:ext uri="{0D108BD9-81ED-4DB2-BD59-A6C34878D82A}">
                    <a16:rowId xmlns:a16="http://schemas.microsoft.com/office/drawing/2014/main" val="10003"/>
                  </a:ext>
                </a:extLst>
              </a:tr>
              <a:tr h="1828800">
                <a:tc>
                  <a:txBody>
                    <a:bodyPr/>
                    <a:lstStyle/>
                    <a:p>
                      <a:pPr algn="ctr" defTabSz="457200">
                        <a:spcBef>
                          <a:spcPts val="1200"/>
                        </a:spcBef>
                        <a:defRPr sz="1800"/>
                      </a:pPr>
                      <a:r>
                        <a:rPr sz="2000" b="1">
                          <a:latin typeface="Arial"/>
                          <a:ea typeface="Arial"/>
                          <a:cs typeface="Arial"/>
                          <a:sym typeface="Arial"/>
                        </a:rPr>
                        <a:t>4</a:t>
                      </a:r>
                    </a:p>
                  </a:txBody>
                  <a:tcPr marL="0" marR="0" marT="0" marB="0" horzOverflow="overflow">
                    <a:lnL w="12700">
                      <a:miter lim="400000"/>
                    </a:lnL>
                    <a:lnR w="12700">
                      <a:miter lim="400000"/>
                    </a:lnR>
                    <a:lnT w="12700">
                      <a:miter lim="400000"/>
                    </a:lnT>
                    <a:lnB w="12700">
                      <a:miter lim="400000"/>
                    </a:lnB>
                    <a:solidFill>
                      <a:schemeClr val="accent3">
                        <a:lumOff val="44000"/>
                      </a:schemeClr>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القديسون </a:t>
                      </a:r>
                      <a:r>
                        <a:t>(</a:t>
                      </a:r>
                      <a:r>
                        <a:rPr>
                          <a:latin typeface="+mn-lt"/>
                          <a:ea typeface="+mn-ea"/>
                          <a:cs typeface="+mn-cs"/>
                          <a:sym typeface="Times New Roman"/>
                        </a:rPr>
                        <a:t>أمواتًا وأحياء</a:t>
                      </a:r>
                      <a:r>
                        <a:t>) </a:t>
                      </a:r>
                      <a:r>
                        <a:rPr>
                          <a:latin typeface="+mn-lt"/>
                          <a:ea typeface="+mn-ea"/>
                          <a:cs typeface="+mn-cs"/>
                          <a:sym typeface="Times New Roman"/>
                        </a:rPr>
                        <a:t>سيُخطفون </a:t>
                      </a:r>
                      <a:r>
                        <a:t>("</a:t>
                      </a:r>
                      <a:r>
                        <a:rPr>
                          <a:latin typeface="+mn-lt"/>
                          <a:ea typeface="+mn-ea"/>
                          <a:cs typeface="+mn-cs"/>
                          <a:sym typeface="Times New Roman"/>
                        </a:rPr>
                        <a:t>يُختطفون</a:t>
                      </a:r>
                      <a:r>
                        <a:t>") </a:t>
                      </a:r>
                      <a:r>
                        <a:rPr>
                          <a:latin typeface="+mn-lt"/>
                          <a:ea typeface="+mn-ea"/>
                          <a:cs typeface="+mn-cs"/>
                          <a:sym typeface="Times New Roman"/>
                        </a:rPr>
                        <a:t>من الأرض لملاقاة الرب في الهواء ويؤخذون إلى السماء </a:t>
                      </a:r>
                      <a:r>
                        <a:t>(</a:t>
                      </a:r>
                      <a:r>
                        <a:rPr>
                          <a:latin typeface="+mn-lt"/>
                          <a:ea typeface="+mn-ea"/>
                          <a:cs typeface="+mn-cs"/>
                          <a:sym typeface="Times New Roman"/>
                        </a:rPr>
                        <a:t>تسالونيكي الأولى ٤</a:t>
                      </a:r>
                      <a:r>
                        <a:t>: </a:t>
                      </a:r>
                      <a:r>
                        <a:rPr>
                          <a:latin typeface="+mn-lt"/>
                          <a:ea typeface="+mn-ea"/>
                          <a:cs typeface="+mn-cs"/>
                          <a:sym typeface="Times New Roman"/>
                        </a:rPr>
                        <a:t>١٦</a:t>
                      </a:r>
                      <a:r>
                        <a:t>-</a:t>
                      </a:r>
                      <a:r>
                        <a:rPr>
                          <a:latin typeface="+mn-lt"/>
                          <a:ea typeface="+mn-ea"/>
                          <a:cs typeface="+mn-cs"/>
                          <a:sym typeface="Times New Roman"/>
                        </a:rPr>
                        <a:t>١٧</a:t>
                      </a:r>
                      <a:r>
                        <a:t>)</a:t>
                      </a:r>
                    </a:p>
                  </a:txBody>
                  <a:tcPr marL="0" marR="0" marT="0" marB="0" horzOverflow="overflow">
                    <a:lnL w="12700">
                      <a:miter lim="400000"/>
                    </a:lnL>
                    <a:lnR w="12700">
                      <a:solidFill>
                        <a:srgbClr val="000000"/>
                      </a:solidFill>
                    </a:lnR>
                    <a:lnT w="12700">
                      <a:miter lim="400000"/>
                    </a:lnT>
                    <a:lnB w="12700">
                      <a:miter lim="400000"/>
                    </a:lnB>
                    <a:solidFill>
                      <a:schemeClr val="accent3">
                        <a:lumOff val="44000"/>
                      </a:schemeClr>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القديسون على الأرض سيبقون على الأرض </a:t>
                      </a:r>
                      <a:r>
                        <a:t>(</a:t>
                      </a:r>
                      <a:r>
                        <a:rPr>
                          <a:latin typeface="+mn-lt"/>
                          <a:ea typeface="+mn-ea"/>
                          <a:cs typeface="+mn-cs"/>
                          <a:sym typeface="Times New Roman"/>
                        </a:rPr>
                        <a:t>لا ضيقة</a:t>
                      </a:r>
                      <a:r>
                        <a:t>) </a:t>
                      </a:r>
                      <a:r>
                        <a:rPr>
                          <a:latin typeface="+mn-lt"/>
                          <a:ea typeface="+mn-ea"/>
                          <a:cs typeface="+mn-cs"/>
                          <a:sym typeface="Times New Roman"/>
                        </a:rPr>
                        <a:t>ليُدخلوا إلى الألفية </a:t>
                      </a:r>
                      <a:r>
                        <a:t>(</a:t>
                      </a:r>
                      <a:r>
                        <a:rPr>
                          <a:latin typeface="+mn-lt"/>
                          <a:ea typeface="+mn-ea"/>
                          <a:cs typeface="+mn-cs"/>
                          <a:sym typeface="Times New Roman"/>
                        </a:rPr>
                        <a:t>أعمال الرسل ١٥</a:t>
                      </a:r>
                      <a:r>
                        <a:t>: </a:t>
                      </a:r>
                      <a:r>
                        <a:rPr>
                          <a:latin typeface="+mn-lt"/>
                          <a:ea typeface="+mn-ea"/>
                          <a:cs typeface="+mn-cs"/>
                          <a:sym typeface="Times New Roman"/>
                        </a:rPr>
                        <a:t>١٦ ؛ رؤيا ٥</a:t>
                      </a:r>
                      <a:r>
                        <a:t>: </a:t>
                      </a:r>
                      <a:r>
                        <a:rPr>
                          <a:latin typeface="+mn-lt"/>
                          <a:ea typeface="+mn-ea"/>
                          <a:cs typeface="+mn-cs"/>
                          <a:sym typeface="Times New Roman"/>
                        </a:rPr>
                        <a:t>١٠ ؛ راجع متى ٦</a:t>
                      </a:r>
                      <a:r>
                        <a:t>: </a:t>
                      </a:r>
                      <a:r>
                        <a:rPr>
                          <a:latin typeface="+mn-lt"/>
                          <a:ea typeface="+mn-ea"/>
                          <a:cs typeface="+mn-cs"/>
                          <a:sym typeface="Times New Roman"/>
                        </a:rPr>
                        <a:t>١٠ ؛ الفصل ٢٤</a:t>
                      </a:r>
                      <a:r>
                        <a:t>)</a:t>
                      </a:r>
                    </a:p>
                  </a:txBody>
                  <a:tcPr marL="0" marR="0" marT="0" marB="0" horzOverflow="overflow">
                    <a:lnL w="12700">
                      <a:solidFill>
                        <a:srgbClr val="000000"/>
                      </a:solidFill>
                    </a:lnL>
                    <a:lnR w="12700">
                      <a:miter lim="400000"/>
                    </a:lnR>
                    <a:lnT w="12700">
                      <a:miter lim="400000"/>
                    </a:lnT>
                    <a:lnB w="12700">
                      <a:miter lim="400000"/>
                    </a:lnB>
                    <a:solidFill>
                      <a:schemeClr val="accent3">
                        <a:lumOff val="44000"/>
                      </a:schemeClr>
                    </a:solidFill>
                  </a:tcPr>
                </a:tc>
                <a:extLst>
                  <a:ext uri="{0D108BD9-81ED-4DB2-BD59-A6C34878D82A}">
                    <a16:rowId xmlns:a16="http://schemas.microsoft.com/office/drawing/2014/main" val="10004"/>
                  </a:ext>
                </a:extLst>
              </a:tr>
              <a:tr h="1219200">
                <a:tc>
                  <a:txBody>
                    <a:bodyPr/>
                    <a:lstStyle/>
                    <a:p>
                      <a:pPr algn="ctr" defTabSz="457200">
                        <a:spcBef>
                          <a:spcPts val="1200"/>
                        </a:spcBef>
                        <a:defRPr sz="1800"/>
                      </a:pPr>
                      <a:r>
                        <a:rPr sz="2000" b="1">
                          <a:latin typeface="Arial"/>
                          <a:ea typeface="Arial"/>
                          <a:cs typeface="Arial"/>
                          <a:sym typeface="Arial"/>
                        </a:rPr>
                        <a:t>5</a:t>
                      </a:r>
                    </a:p>
                  </a:txBody>
                  <a:tcPr marL="0" marR="0" marT="0" marB="0" horzOverflow="overflow">
                    <a:lnL w="12700">
                      <a:miter lim="400000"/>
                    </a:lnL>
                    <a:lnR w="12700">
                      <a:miter lim="400000"/>
                    </a:lnR>
                    <a:lnT w="12700">
                      <a:miter lim="400000"/>
                    </a:lnT>
                    <a:lnB w="25400">
                      <a:solidFill>
                        <a:srgbClr val="000000"/>
                      </a:solidFill>
                    </a:lnB>
                    <a:solidFill>
                      <a:srgbClr val="E7E7E7"/>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تنتج الراحة والأمل </a:t>
                      </a:r>
                      <a:r>
                        <a:t>(</a:t>
                      </a:r>
                      <a:r>
                        <a:rPr>
                          <a:latin typeface="+mn-lt"/>
                          <a:ea typeface="+mn-ea"/>
                          <a:cs typeface="+mn-cs"/>
                          <a:sym typeface="Times New Roman"/>
                        </a:rPr>
                        <a:t>١تسالونيكي ٤</a:t>
                      </a:r>
                      <a:r>
                        <a:t>: </a:t>
                      </a:r>
                      <a:r>
                        <a:rPr>
                          <a:latin typeface="+mn-lt"/>
                          <a:ea typeface="+mn-ea"/>
                          <a:cs typeface="+mn-cs"/>
                          <a:sym typeface="Times New Roman"/>
                        </a:rPr>
                        <a:t>١٨</a:t>
                      </a:r>
                      <a:r>
                        <a:t>)</a:t>
                      </a:r>
                    </a:p>
                  </a:txBody>
                  <a:tcPr marL="0" marR="0" marT="0" marB="0" horzOverflow="overflow">
                    <a:lnL w="12700">
                      <a:miter lim="400000"/>
                    </a:lnL>
                    <a:lnR w="12700">
                      <a:solidFill>
                        <a:srgbClr val="000000"/>
                      </a:solidFill>
                    </a:lnR>
                    <a:lnT w="12700">
                      <a:miter lim="400000"/>
                    </a:lnT>
                    <a:lnB w="25400">
                      <a:solidFill>
                        <a:srgbClr val="000000"/>
                      </a:solidFill>
                    </a:lnB>
                    <a:solidFill>
                      <a:srgbClr val="E7E7E7"/>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ينتج الخوف والدينونة </a:t>
                      </a:r>
                      <a:r>
                        <a:t>(</a:t>
                      </a:r>
                      <a:r>
                        <a:rPr>
                          <a:latin typeface="+mn-lt"/>
                          <a:ea typeface="+mn-ea"/>
                          <a:cs typeface="+mn-cs"/>
                          <a:sym typeface="Times New Roman"/>
                        </a:rPr>
                        <a:t>متى ٢٤</a:t>
                      </a:r>
                      <a:r>
                        <a:t>: </a:t>
                      </a:r>
                      <a:r>
                        <a:rPr>
                          <a:latin typeface="+mn-lt"/>
                          <a:ea typeface="+mn-ea"/>
                          <a:cs typeface="+mn-cs"/>
                          <a:sym typeface="Times New Roman"/>
                        </a:rPr>
                        <a:t>٢٧</a:t>
                      </a:r>
                      <a:r>
                        <a:t>-</a:t>
                      </a:r>
                      <a:r>
                        <a:rPr>
                          <a:latin typeface="+mn-lt"/>
                          <a:ea typeface="+mn-ea"/>
                          <a:cs typeface="+mn-cs"/>
                          <a:sym typeface="Times New Roman"/>
                        </a:rPr>
                        <a:t>٣١؛ لوقا ٢١</a:t>
                      </a:r>
                      <a:r>
                        <a:t>:  </a:t>
                      </a:r>
                      <a:r>
                        <a:rPr>
                          <a:latin typeface="+mn-lt"/>
                          <a:ea typeface="+mn-ea"/>
                          <a:cs typeface="+mn-cs"/>
                          <a:sym typeface="Times New Roman"/>
                        </a:rPr>
                        <a:t>٢٠</a:t>
                      </a:r>
                      <a:r>
                        <a:t>-</a:t>
                      </a:r>
                      <a:r>
                        <a:rPr>
                          <a:latin typeface="+mn-lt"/>
                          <a:ea typeface="+mn-ea"/>
                          <a:cs typeface="+mn-cs"/>
                          <a:sym typeface="Times New Roman"/>
                        </a:rPr>
                        <a:t>٢٨ ؛ رؤيا ٦</a:t>
                      </a:r>
                      <a:r>
                        <a:t>: </a:t>
                      </a:r>
                      <a:r>
                        <a:rPr>
                          <a:latin typeface="+mn-lt"/>
                          <a:ea typeface="+mn-ea"/>
                          <a:cs typeface="+mn-cs"/>
                          <a:sym typeface="Times New Roman"/>
                        </a:rPr>
                        <a:t>١٥</a:t>
                      </a:r>
                      <a:r>
                        <a:t>-</a:t>
                      </a:r>
                      <a:r>
                        <a:rPr>
                          <a:latin typeface="+mn-lt"/>
                          <a:ea typeface="+mn-ea"/>
                          <a:cs typeface="+mn-cs"/>
                          <a:sym typeface="Times New Roman"/>
                        </a:rPr>
                        <a:t>١٧</a:t>
                      </a:r>
                      <a:r>
                        <a:t>)</a:t>
                      </a:r>
                    </a:p>
                  </a:txBody>
                  <a:tcPr marL="0" marR="0" marT="0" marB="0" horzOverflow="overflow">
                    <a:lnL w="12700">
                      <a:solidFill>
                        <a:srgbClr val="000000"/>
                      </a:solidFill>
                    </a:lnL>
                    <a:lnR w="12700">
                      <a:miter lim="400000"/>
                    </a:lnR>
                    <a:lnT w="12700">
                      <a:miter lim="400000"/>
                    </a:lnT>
                    <a:lnB w="25400">
                      <a:solidFill>
                        <a:srgbClr val="000000"/>
                      </a:solidFill>
                    </a:lnB>
                    <a:solidFill>
                      <a:srgbClr val="E7E7E7"/>
                    </a:solid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1884" name="Rectangle 15"/>
          <p:cNvSpPr txBox="1">
            <a:spLocks noGrp="1"/>
          </p:cNvSpPr>
          <p:nvPr>
            <p:ph type="title" idx="4294967295"/>
          </p:nvPr>
        </p:nvSpPr>
        <p:spPr>
          <a:xfrm>
            <a:off x="685800" y="0"/>
            <a:ext cx="7772400" cy="708025"/>
          </a:xfrm>
          <a:prstGeom prst="rect">
            <a:avLst/>
          </a:prstGeom>
        </p:spPr>
        <p:txBody>
          <a:bodyPr anchor="t"/>
          <a:lstStyle>
            <a:lvl1pPr rtl="1">
              <a:spcBef>
                <a:spcPts val="2400"/>
              </a:spcBef>
              <a:defRPr sz="4000" b="1">
                <a:solidFill>
                  <a:srgbClr val="FFFF99"/>
                </a:solidFill>
                <a:effectLst>
                  <a:outerShdw blurRad="38100" dist="38100" dir="2700000" rotWithShape="0">
                    <a:srgbClr val="000000"/>
                  </a:outerShdw>
                </a:effectLst>
                <a:latin typeface="Arial"/>
                <a:ea typeface="Arial"/>
                <a:cs typeface="Arial"/>
                <a:sym typeface="Arial"/>
              </a:defRPr>
            </a:lvl1pPr>
          </a:lstStyle>
          <a:p>
            <a:r>
              <a:t>مراحل المجيء الثاني</a:t>
            </a:r>
          </a:p>
        </p:txBody>
      </p:sp>
      <p:graphicFrame>
        <p:nvGraphicFramePr>
          <p:cNvPr id="1885" name="Table 5"/>
          <p:cNvGraphicFramePr/>
          <p:nvPr/>
        </p:nvGraphicFramePr>
        <p:xfrm>
          <a:off x="152400" y="838200"/>
          <a:ext cx="8915400" cy="5883275"/>
        </p:xfrm>
        <a:graphic>
          <a:graphicData uri="http://schemas.openxmlformats.org/drawingml/2006/table">
            <a:tbl>
              <a:tblPr>
                <a:tableStyleId>{4C3C2611-4C71-4FC5-86AE-919BDF0F9419}</a:tableStyleId>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algn="l" defTabSz="457200">
                        <a:defRPr sz="2000" b="1">
                          <a:solidFill>
                            <a:schemeClr val="accent3">
                              <a:lumOff val="44000"/>
                            </a:schemeClr>
                          </a:solidFill>
                          <a:latin typeface="Arial"/>
                          <a:ea typeface="Arial"/>
                          <a:cs typeface="Arial"/>
                          <a:sym typeface="Arial"/>
                        </a:defRPr>
                      </a:pPr>
                      <a:endParaRPr/>
                    </a:p>
                  </a:txBody>
                  <a:tcPr marL="45720" marR="45720" horzOverflow="overflow">
                    <a:lnL w="12700">
                      <a:miter lim="400000"/>
                    </a:lnL>
                    <a:lnR w="12700">
                      <a:miter lim="400000"/>
                    </a:lnR>
                    <a:lnT w="25400">
                      <a:solidFill>
                        <a:srgbClr val="000000"/>
                      </a:solidFill>
                    </a:lnT>
                    <a:lnB w="25400">
                      <a:solidFill>
                        <a:srgbClr val="000000"/>
                      </a:solidFill>
                    </a:lnB>
                    <a:solidFill>
                      <a:schemeClr val="accent2"/>
                    </a:solidFill>
                  </a:tcPr>
                </a:tc>
                <a:tc>
                  <a:txBody>
                    <a:bodyPr/>
                    <a:lstStyle/>
                    <a:p>
                      <a:pPr defTabSz="457200">
                        <a:defRPr sz="1800"/>
                      </a:pPr>
                      <a:r>
                        <a:rPr sz="2000" b="1">
                          <a:solidFill>
                            <a:schemeClr val="accent3">
                              <a:lumOff val="44000"/>
                            </a:schemeClr>
                          </a:solidFill>
                          <a:latin typeface="Arial"/>
                          <a:ea typeface="Arial"/>
                          <a:cs typeface="Arial"/>
                          <a:sym typeface="Arial"/>
                        </a:rPr>
                        <a:t>الاختطاف</a:t>
                      </a:r>
                    </a:p>
                  </a:txBody>
                  <a:tcPr marL="45720" marR="45720" horzOverflow="overflow">
                    <a:lnL w="12700">
                      <a:miter lim="400000"/>
                    </a:lnL>
                    <a:lnR w="12700">
                      <a:solidFill>
                        <a:srgbClr val="000000"/>
                      </a:solidFill>
                    </a:lnR>
                    <a:lnT w="25400">
                      <a:solidFill>
                        <a:srgbClr val="000000"/>
                      </a:solidFill>
                    </a:lnT>
                    <a:lnB w="25400">
                      <a:solidFill>
                        <a:srgbClr val="000000"/>
                      </a:solidFill>
                    </a:lnB>
                    <a:solidFill>
                      <a:schemeClr val="accent2"/>
                    </a:solidFill>
                  </a:tcPr>
                </a:tc>
                <a:tc>
                  <a:txBody>
                    <a:bodyPr/>
                    <a:lstStyle/>
                    <a:p>
                      <a:pPr defTabSz="457200">
                        <a:defRPr sz="1800"/>
                      </a:pPr>
                      <a:r>
                        <a:rPr sz="2000" b="1">
                          <a:solidFill>
                            <a:schemeClr val="accent3">
                              <a:lumOff val="44000"/>
                            </a:schemeClr>
                          </a:solidFill>
                          <a:latin typeface="Arial"/>
                          <a:ea typeface="Arial"/>
                          <a:cs typeface="Arial"/>
                          <a:sym typeface="Arial"/>
                        </a:rPr>
                        <a:t>الرؤيا</a:t>
                      </a:r>
                    </a:p>
                  </a:txBody>
                  <a:tcPr marL="45720" marR="45720" horzOverflow="overflow">
                    <a:lnL w="12700">
                      <a:solidFill>
                        <a:srgbClr val="000000"/>
                      </a:solidFill>
                    </a:lnL>
                    <a:lnR w="12700">
                      <a:miter lim="400000"/>
                    </a:lnR>
                    <a:lnT w="25400">
                      <a:solidFill>
                        <a:srgbClr val="000000"/>
                      </a:solidFill>
                    </a:lnT>
                    <a:lnB w="25400">
                      <a:solidFill>
                        <a:srgbClr val="000000"/>
                      </a:solidFill>
                    </a:lnB>
                    <a:solidFill>
                      <a:schemeClr val="accent2"/>
                    </a:solidFill>
                  </a:tcPr>
                </a:tc>
                <a:extLst>
                  <a:ext uri="{0D108BD9-81ED-4DB2-BD59-A6C34878D82A}">
                    <a16:rowId xmlns:a16="http://schemas.microsoft.com/office/drawing/2014/main" val="10000"/>
                  </a:ext>
                </a:extLst>
              </a:tr>
              <a:tr h="1219200">
                <a:tc>
                  <a:txBody>
                    <a:bodyPr/>
                    <a:lstStyle/>
                    <a:p>
                      <a:pPr algn="ctr" defTabSz="457200">
                        <a:spcBef>
                          <a:spcPts val="1200"/>
                        </a:spcBef>
                        <a:defRPr sz="1800"/>
                      </a:pPr>
                      <a:r>
                        <a:rPr sz="2000" b="1">
                          <a:latin typeface="Arial"/>
                          <a:ea typeface="Arial"/>
                          <a:cs typeface="Arial"/>
                          <a:sym typeface="Arial"/>
                        </a:rPr>
                        <a:t>6</a:t>
                      </a:r>
                    </a:p>
                  </a:txBody>
                  <a:tcPr marL="0" marR="0" marT="0" marB="0" horzOverflow="overflow">
                    <a:lnL w="12700">
                      <a:miter lim="400000"/>
                    </a:lnL>
                    <a:lnR w="12700">
                      <a:miter lim="400000"/>
                    </a:lnR>
                    <a:lnT w="25400">
                      <a:solidFill>
                        <a:srgbClr val="000000"/>
                      </a:solidFill>
                    </a:lnT>
                    <a:lnB w="12700">
                      <a:miter lim="400000"/>
                    </a:lnB>
                    <a:solidFill>
                      <a:srgbClr val="E7E7E7"/>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كشف الحقيقة الغامضة فقط في عصر العهد الجديد </a:t>
                      </a:r>
                      <a:r>
                        <a:t>(</a:t>
                      </a:r>
                      <a:r>
                        <a:rPr>
                          <a:latin typeface="+mn-lt"/>
                          <a:ea typeface="+mn-ea"/>
                          <a:cs typeface="+mn-cs"/>
                          <a:sym typeface="Times New Roman"/>
                        </a:rPr>
                        <a:t>١ كورنثوس ١٥</a:t>
                      </a:r>
                      <a:r>
                        <a:t>: </a:t>
                      </a:r>
                      <a:r>
                        <a:rPr>
                          <a:latin typeface="+mn-lt"/>
                          <a:ea typeface="+mn-ea"/>
                          <a:cs typeface="+mn-cs"/>
                          <a:sym typeface="Times New Roman"/>
                        </a:rPr>
                        <a:t>٥١</a:t>
                      </a:r>
                      <a:r>
                        <a:t>)</a:t>
                      </a:r>
                    </a:p>
                  </a:txBody>
                  <a:tcPr marL="0" marR="0" marT="0" marB="0" horzOverflow="overflow">
                    <a:lnL w="12700">
                      <a:miter lim="400000"/>
                    </a:lnL>
                    <a:lnR w="12700">
                      <a:solidFill>
                        <a:srgbClr val="000000"/>
                      </a:solidFill>
                    </a:lnR>
                    <a:lnT w="25400">
                      <a:solidFill>
                        <a:srgbClr val="000000"/>
                      </a:solidFill>
                    </a:lnT>
                    <a:lnB w="12700">
                      <a:miter lim="400000"/>
                    </a:lnB>
                    <a:solidFill>
                      <a:srgbClr val="E7E7E7"/>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مركزية في نبوءة العهد القديم ولكن تم توضيحها في العهد الجديد </a:t>
                      </a:r>
                      <a:r>
                        <a:t>(</a:t>
                      </a:r>
                      <a:r>
                        <a:rPr>
                          <a:latin typeface="+mn-lt"/>
                          <a:ea typeface="+mn-ea"/>
                          <a:cs typeface="+mn-cs"/>
                          <a:sym typeface="Times New Roman"/>
                        </a:rPr>
                        <a:t>ارميا ٣٠</a:t>
                      </a:r>
                      <a:r>
                        <a:t>: </a:t>
                      </a:r>
                      <a:r>
                        <a:rPr>
                          <a:latin typeface="+mn-lt"/>
                          <a:ea typeface="+mn-ea"/>
                          <a:cs typeface="+mn-cs"/>
                          <a:sym typeface="Times New Roman"/>
                        </a:rPr>
                        <a:t>٧ ؛ زك ١٤</a:t>
                      </a:r>
                      <a:r>
                        <a:t>: </a:t>
                      </a:r>
                      <a:r>
                        <a:rPr>
                          <a:latin typeface="+mn-lt"/>
                          <a:ea typeface="+mn-ea"/>
                          <a:cs typeface="+mn-cs"/>
                          <a:sym typeface="Times New Roman"/>
                        </a:rPr>
                        <a:t>١</a:t>
                      </a:r>
                      <a:r>
                        <a:t>-</a:t>
                      </a:r>
                      <a:r>
                        <a:rPr>
                          <a:latin typeface="+mn-lt"/>
                          <a:ea typeface="+mn-ea"/>
                          <a:cs typeface="+mn-cs"/>
                          <a:sym typeface="Times New Roman"/>
                        </a:rPr>
                        <a:t>٣ ؛ متى ٢٤</a:t>
                      </a:r>
                      <a:r>
                        <a:t>: </a:t>
                      </a:r>
                      <a:r>
                        <a:rPr>
                          <a:latin typeface="+mn-lt"/>
                          <a:ea typeface="+mn-ea"/>
                          <a:cs typeface="+mn-cs"/>
                          <a:sym typeface="Times New Roman"/>
                        </a:rPr>
                        <a:t>٣٠ ؛ كولوسي ٣</a:t>
                      </a:r>
                      <a:r>
                        <a:t>: </a:t>
                      </a:r>
                      <a:r>
                        <a:rPr>
                          <a:latin typeface="+mn-lt"/>
                          <a:ea typeface="+mn-ea"/>
                          <a:cs typeface="+mn-cs"/>
                          <a:sym typeface="Times New Roman"/>
                        </a:rPr>
                        <a:t>٤</a:t>
                      </a:r>
                      <a:r>
                        <a:t>)</a:t>
                      </a:r>
                    </a:p>
                  </a:txBody>
                  <a:tcPr marL="0" marR="0" marT="0" marB="0" horzOverflow="overflow">
                    <a:lnL w="12700">
                      <a:solidFill>
                        <a:srgbClr val="000000"/>
                      </a:solidFill>
                    </a:lnL>
                    <a:lnR w="12700">
                      <a:miter lim="400000"/>
                    </a:lnR>
                    <a:lnT w="25400">
                      <a:solidFill>
                        <a:srgbClr val="000000"/>
                      </a:solidFill>
                    </a:lnT>
                    <a:lnB w="12700">
                      <a:miter lim="400000"/>
                    </a:lnB>
                    <a:solidFill>
                      <a:srgbClr val="E7E7E7"/>
                    </a:solidFill>
                  </a:tcPr>
                </a:tc>
                <a:extLst>
                  <a:ext uri="{0D108BD9-81ED-4DB2-BD59-A6C34878D82A}">
                    <a16:rowId xmlns:a16="http://schemas.microsoft.com/office/drawing/2014/main" val="10001"/>
                  </a:ext>
                </a:extLst>
              </a:tr>
              <a:tr h="1524000">
                <a:tc>
                  <a:txBody>
                    <a:bodyPr/>
                    <a:lstStyle/>
                    <a:p>
                      <a:pPr algn="ctr" defTabSz="457200">
                        <a:spcBef>
                          <a:spcPts val="1200"/>
                        </a:spcBef>
                        <a:defRPr sz="1800"/>
                      </a:pPr>
                      <a:r>
                        <a:rPr sz="2000" b="1">
                          <a:latin typeface="Arial"/>
                          <a:ea typeface="Arial"/>
                          <a:cs typeface="Arial"/>
                          <a:sym typeface="Arial"/>
                        </a:rPr>
                        <a:t>7</a:t>
                      </a:r>
                    </a:p>
                  </a:txBody>
                  <a:tcPr marL="0" marR="0" marT="0" marB="0" horzOverflow="overflow">
                    <a:lnL w="12700">
                      <a:miter lim="400000"/>
                    </a:lnL>
                    <a:lnR w="12700">
                      <a:miter lim="400000"/>
                    </a:lnR>
                    <a:lnT w="12700">
                      <a:miter lim="400000"/>
                    </a:lnT>
                    <a:lnB w="12700">
                      <a:miter lim="400000"/>
                    </a:lnB>
                    <a:solidFill>
                      <a:schemeClr val="accent3">
                        <a:lumOff val="44000"/>
                      </a:schemeClr>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تمجدت أجساد قديسي الكنيسة </a:t>
                      </a:r>
                      <a:r>
                        <a:t>(</a:t>
                      </a:r>
                      <a:r>
                        <a:rPr>
                          <a:latin typeface="+mn-lt"/>
                          <a:ea typeface="+mn-ea"/>
                          <a:cs typeface="+mn-cs"/>
                          <a:sym typeface="Times New Roman"/>
                        </a:rPr>
                        <a:t>١ كو ١٥</a:t>
                      </a:r>
                      <a:r>
                        <a:t>: </a:t>
                      </a:r>
                      <a:r>
                        <a:rPr>
                          <a:latin typeface="+mn-lt"/>
                          <a:ea typeface="+mn-ea"/>
                          <a:cs typeface="+mn-cs"/>
                          <a:sym typeface="Times New Roman"/>
                        </a:rPr>
                        <a:t>٥١</a:t>
                      </a:r>
                      <a:r>
                        <a:t>-</a:t>
                      </a:r>
                      <a:r>
                        <a:rPr>
                          <a:latin typeface="+mn-lt"/>
                          <a:ea typeface="+mn-ea"/>
                          <a:cs typeface="+mn-cs"/>
                          <a:sym typeface="Times New Roman"/>
                        </a:rPr>
                        <a:t>٥٨ ؛ فيلبي ٣</a:t>
                      </a:r>
                      <a:r>
                        <a:t>: </a:t>
                      </a:r>
                      <a:r>
                        <a:rPr>
                          <a:latin typeface="+mn-lt"/>
                          <a:ea typeface="+mn-ea"/>
                          <a:cs typeface="+mn-cs"/>
                          <a:sym typeface="Times New Roman"/>
                        </a:rPr>
                        <a:t>٢٠</a:t>
                      </a:r>
                      <a:r>
                        <a:t>-</a:t>
                      </a:r>
                      <a:r>
                        <a:rPr>
                          <a:latin typeface="+mn-lt"/>
                          <a:ea typeface="+mn-ea"/>
                          <a:cs typeface="+mn-cs"/>
                          <a:sym typeface="Times New Roman"/>
                        </a:rPr>
                        <a:t>٢١</a:t>
                      </a:r>
                      <a:r>
                        <a:t>) </a:t>
                      </a:r>
                      <a:r>
                        <a:rPr>
                          <a:latin typeface="+mn-lt"/>
                          <a:ea typeface="+mn-ea"/>
                          <a:cs typeface="+mn-cs"/>
                          <a:sym typeface="Times New Roman"/>
                        </a:rPr>
                        <a:t>وأحضرت إلى السماء لمدة سبع سنوات </a:t>
                      </a:r>
                      <a:r>
                        <a:t>(</a:t>
                      </a:r>
                      <a:r>
                        <a:rPr>
                          <a:latin typeface="+mn-lt"/>
                          <a:ea typeface="+mn-ea"/>
                          <a:cs typeface="+mn-cs"/>
                          <a:sym typeface="Times New Roman"/>
                        </a:rPr>
                        <a:t>تسالونيكي الأولى ٤</a:t>
                      </a:r>
                      <a:r>
                        <a:t>: </a:t>
                      </a:r>
                      <a:r>
                        <a:rPr>
                          <a:latin typeface="+mn-lt"/>
                          <a:ea typeface="+mn-ea"/>
                          <a:cs typeface="+mn-cs"/>
                          <a:sym typeface="Times New Roman"/>
                        </a:rPr>
                        <a:t>١٧</a:t>
                      </a:r>
                      <a:r>
                        <a:t>)</a:t>
                      </a:r>
                    </a:p>
                  </a:txBody>
                  <a:tcPr marL="0" marR="0" marT="0" marB="0" horzOverflow="overflow">
                    <a:lnL w="12700">
                      <a:miter lim="400000"/>
                    </a:lnL>
                    <a:lnR w="12700">
                      <a:solidFill>
                        <a:srgbClr val="000000"/>
                      </a:solidFill>
                    </a:lnR>
                    <a:lnT w="12700">
                      <a:miter lim="400000"/>
                    </a:lnT>
                    <a:lnB w="12700">
                      <a:miter lim="400000"/>
                    </a:lnB>
                    <a:solidFill>
                      <a:schemeClr val="accent3">
                        <a:lumOff val="44000"/>
                      </a:schemeClr>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تركت أجساد قديسين الضيقه في حالة مميتة لتواصل العيش على الأرض في الألفية </a:t>
                      </a:r>
                      <a:r>
                        <a:t>(</a:t>
                      </a:r>
                      <a:r>
                        <a:rPr>
                          <a:latin typeface="+mn-lt"/>
                          <a:ea typeface="+mn-ea"/>
                          <a:cs typeface="+mn-cs"/>
                          <a:sym typeface="Times New Roman"/>
                        </a:rPr>
                        <a:t>متى ٢٥</a:t>
                      </a:r>
                      <a:r>
                        <a:t>: </a:t>
                      </a:r>
                      <a:r>
                        <a:rPr>
                          <a:latin typeface="+mn-lt"/>
                          <a:ea typeface="+mn-ea"/>
                          <a:cs typeface="+mn-cs"/>
                          <a:sym typeface="Times New Roman"/>
                        </a:rPr>
                        <a:t>٣١</a:t>
                      </a:r>
                      <a:r>
                        <a:t>-</a:t>
                      </a:r>
                      <a:r>
                        <a:rPr>
                          <a:latin typeface="+mn-lt"/>
                          <a:ea typeface="+mn-ea"/>
                          <a:cs typeface="+mn-cs"/>
                          <a:sym typeface="Times New Roman"/>
                        </a:rPr>
                        <a:t>٣٤</a:t>
                      </a:r>
                      <a:r>
                        <a:t>)</a:t>
                      </a:r>
                    </a:p>
                  </a:txBody>
                  <a:tcPr marL="0" marR="0" marT="0" marB="0" horzOverflow="overflow">
                    <a:lnL w="12700">
                      <a:solidFill>
                        <a:srgbClr val="000000"/>
                      </a:solidFill>
                    </a:lnL>
                    <a:lnR w="12700">
                      <a:miter lim="400000"/>
                    </a:lnR>
                    <a:lnT w="12700">
                      <a:miter lim="400000"/>
                    </a:lnT>
                    <a:lnB w="12700">
                      <a:miter lim="400000"/>
                    </a:lnB>
                    <a:solidFill>
                      <a:schemeClr val="accent3">
                        <a:lumOff val="44000"/>
                      </a:schemeClr>
                    </a:solidFill>
                  </a:tcPr>
                </a:tc>
                <a:extLst>
                  <a:ext uri="{0D108BD9-81ED-4DB2-BD59-A6C34878D82A}">
                    <a16:rowId xmlns:a16="http://schemas.microsoft.com/office/drawing/2014/main" val="10002"/>
                  </a:ext>
                </a:extLst>
              </a:tr>
              <a:tr h="1828800">
                <a:tc>
                  <a:txBody>
                    <a:bodyPr/>
                    <a:lstStyle/>
                    <a:p>
                      <a:pPr algn="ctr" defTabSz="457200">
                        <a:spcBef>
                          <a:spcPts val="1200"/>
                        </a:spcBef>
                        <a:defRPr sz="1800"/>
                      </a:pPr>
                      <a:r>
                        <a:rPr sz="2000" b="1">
                          <a:latin typeface="Arial"/>
                          <a:ea typeface="Arial"/>
                          <a:cs typeface="Arial"/>
                          <a:sym typeface="Arial"/>
                        </a:rPr>
                        <a:t>8</a:t>
                      </a:r>
                    </a:p>
                  </a:txBody>
                  <a:tcPr marL="0" marR="0" marT="0" marB="0" horzOverflow="overflow">
                    <a:lnL w="12700">
                      <a:miter lim="400000"/>
                    </a:lnL>
                    <a:lnR w="12700">
                      <a:miter lim="400000"/>
                    </a:lnR>
                    <a:lnT w="12700">
                      <a:miter lim="400000"/>
                    </a:lnT>
                    <a:lnB w="12700">
                      <a:miter lim="400000"/>
                    </a:lnB>
                    <a:solidFill>
                      <a:srgbClr val="E7E7E7"/>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وشيكة ، لا حاجة لإشارات </a:t>
                      </a:r>
                      <a:r>
                        <a:t>(</a:t>
                      </a:r>
                      <a:r>
                        <a:rPr>
                          <a:latin typeface="+mn-lt"/>
                          <a:ea typeface="+mn-ea"/>
                          <a:cs typeface="+mn-cs"/>
                          <a:sym typeface="Times New Roman"/>
                        </a:rPr>
                        <a:t>١ تسالونيكي ٤</a:t>
                      </a:r>
                      <a:r>
                        <a:t>: </a:t>
                      </a:r>
                      <a:r>
                        <a:rPr>
                          <a:latin typeface="+mn-lt"/>
                          <a:ea typeface="+mn-ea"/>
                          <a:cs typeface="+mn-cs"/>
                          <a:sym typeface="Times New Roman"/>
                        </a:rPr>
                        <a:t>١٦</a:t>
                      </a:r>
                      <a:r>
                        <a:t>)</a:t>
                      </a:r>
                    </a:p>
                  </a:txBody>
                  <a:tcPr marL="0" marR="0" marT="0" marB="0" horzOverflow="overflow">
                    <a:lnL w="12700">
                      <a:miter lim="400000"/>
                    </a:lnL>
                    <a:lnR w="12700">
                      <a:solidFill>
                        <a:srgbClr val="000000"/>
                      </a:solidFill>
                    </a:lnR>
                    <a:lnT w="12700">
                      <a:miter lim="400000"/>
                    </a:lnT>
                    <a:lnB w="12700">
                      <a:miter lim="400000"/>
                    </a:lnB>
                    <a:solidFill>
                      <a:srgbClr val="E7E7E7"/>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ليست وشيكة ولكنها مسبوقة بعلامات مذهلة في السماء وعلى الأرض </a:t>
                      </a:r>
                      <a:r>
                        <a:t>(</a:t>
                      </a:r>
                      <a:r>
                        <a:rPr>
                          <a:latin typeface="+mn-lt"/>
                          <a:ea typeface="+mn-ea"/>
                          <a:cs typeface="+mn-cs"/>
                          <a:sym typeface="Times New Roman"/>
                        </a:rPr>
                        <a:t>متى ٢٤</a:t>
                      </a:r>
                      <a:r>
                        <a:t>: </a:t>
                      </a:r>
                      <a:r>
                        <a:rPr>
                          <a:latin typeface="+mn-lt"/>
                          <a:ea typeface="+mn-ea"/>
                          <a:cs typeface="+mn-cs"/>
                          <a:sym typeface="Times New Roman"/>
                        </a:rPr>
                        <a:t>٢٩</a:t>
                      </a:r>
                      <a:r>
                        <a:t>-</a:t>
                      </a:r>
                      <a:r>
                        <a:rPr>
                          <a:latin typeface="+mn-lt"/>
                          <a:ea typeface="+mn-ea"/>
                          <a:cs typeface="+mn-cs"/>
                          <a:sym typeface="Times New Roman"/>
                        </a:rPr>
                        <a:t>٣١ ؛ لوقا ٢١</a:t>
                      </a:r>
                      <a:r>
                        <a:t>: </a:t>
                      </a:r>
                      <a:r>
                        <a:rPr>
                          <a:latin typeface="+mn-lt"/>
                          <a:ea typeface="+mn-ea"/>
                          <a:cs typeface="+mn-cs"/>
                          <a:sym typeface="Times New Roman"/>
                        </a:rPr>
                        <a:t>٢٥</a:t>
                      </a:r>
                      <a:r>
                        <a:t>-</a:t>
                      </a:r>
                      <a:r>
                        <a:rPr>
                          <a:latin typeface="+mn-lt"/>
                          <a:ea typeface="+mn-ea"/>
                          <a:cs typeface="+mn-cs"/>
                          <a:sym typeface="Times New Roman"/>
                        </a:rPr>
                        <a:t>٢٨ ؛ أعمال </a:t>
                      </a:r>
                      <a:r>
                        <a:t>2: </a:t>
                      </a:r>
                      <a:r>
                        <a:rPr>
                          <a:latin typeface="+mn-lt"/>
                          <a:ea typeface="+mn-ea"/>
                          <a:cs typeface="+mn-cs"/>
                          <a:sym typeface="Times New Roman"/>
                        </a:rPr>
                        <a:t>١٩</a:t>
                      </a:r>
                      <a:r>
                        <a:t>-</a:t>
                      </a:r>
                      <a:r>
                        <a:rPr>
                          <a:latin typeface="+mn-lt"/>
                          <a:ea typeface="+mn-ea"/>
                          <a:cs typeface="+mn-cs"/>
                          <a:sym typeface="Times New Roman"/>
                        </a:rPr>
                        <a:t>٢١؛ رؤ ١</a:t>
                      </a:r>
                      <a:r>
                        <a:t>: </a:t>
                      </a:r>
                      <a:r>
                        <a:rPr>
                          <a:latin typeface="+mn-lt"/>
                          <a:ea typeface="+mn-ea"/>
                          <a:cs typeface="+mn-cs"/>
                          <a:sym typeface="Times New Roman"/>
                        </a:rPr>
                        <a:t>٧ ؛ الفصل ٦</a:t>
                      </a:r>
                      <a:r>
                        <a:t>-</a:t>
                      </a:r>
                      <a:r>
                        <a:rPr>
                          <a:latin typeface="+mn-lt"/>
                          <a:ea typeface="+mn-ea"/>
                          <a:cs typeface="+mn-cs"/>
                          <a:sym typeface="Times New Roman"/>
                        </a:rPr>
                        <a:t>١٩</a:t>
                      </a:r>
                      <a:r>
                        <a:t>)</a:t>
                      </a:r>
                    </a:p>
                  </a:txBody>
                  <a:tcPr marL="0" marR="0" marT="0" marB="0" horzOverflow="overflow">
                    <a:lnL w="12700">
                      <a:solidFill>
                        <a:srgbClr val="000000"/>
                      </a:solidFill>
                    </a:lnL>
                    <a:lnR w="12700">
                      <a:miter lim="400000"/>
                    </a:lnR>
                    <a:lnT w="12700">
                      <a:miter lim="400000"/>
                    </a:lnT>
                    <a:lnB w="12700">
                      <a:miter lim="400000"/>
                    </a:lnB>
                    <a:solidFill>
                      <a:srgbClr val="E7E7E7"/>
                    </a:solidFill>
                  </a:tcPr>
                </a:tc>
                <a:extLst>
                  <a:ext uri="{0D108BD9-81ED-4DB2-BD59-A6C34878D82A}">
                    <a16:rowId xmlns:a16="http://schemas.microsoft.com/office/drawing/2014/main" val="10003"/>
                  </a:ext>
                </a:extLst>
              </a:tr>
              <a:tr h="914400">
                <a:tc>
                  <a:txBody>
                    <a:bodyPr/>
                    <a:lstStyle/>
                    <a:p>
                      <a:pPr algn="ctr" defTabSz="457200">
                        <a:spcBef>
                          <a:spcPts val="1200"/>
                        </a:spcBef>
                        <a:defRPr sz="1800"/>
                      </a:pPr>
                      <a:r>
                        <a:rPr sz="2000" b="1">
                          <a:latin typeface="Arial"/>
                          <a:ea typeface="Arial"/>
                          <a:cs typeface="Arial"/>
                          <a:sym typeface="Arial"/>
                        </a:rPr>
                        <a:t>9</a:t>
                      </a:r>
                    </a:p>
                  </a:txBody>
                  <a:tcPr marL="0" marR="0" marT="0" marB="0" horzOverflow="overflow">
                    <a:lnL w="12700">
                      <a:miter lim="400000"/>
                    </a:lnL>
                    <a:lnR w="12700">
                      <a:miter lim="400000"/>
                    </a:lnR>
                    <a:lnT w="12700">
                      <a:miter lim="400000"/>
                    </a:lnT>
                    <a:lnB w="25400">
                      <a:solidFill>
                        <a:srgbClr val="000000"/>
                      </a:solidFill>
                    </a:lnB>
                    <a:solidFill>
                      <a:schemeClr val="accent3">
                        <a:lumOff val="44000"/>
                      </a:schemeClr>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الهدف الأساسي هو تحرير القديسين من هذا العالم </a:t>
                      </a:r>
                      <a:r>
                        <a:t>(</a:t>
                      </a:r>
                      <a:r>
                        <a:rPr>
                          <a:latin typeface="+mn-lt"/>
                          <a:ea typeface="+mn-ea"/>
                          <a:cs typeface="+mn-cs"/>
                          <a:sym typeface="Times New Roman"/>
                        </a:rPr>
                        <a:t>١ تسالونيكي ١</a:t>
                      </a:r>
                      <a:r>
                        <a:t>: </a:t>
                      </a:r>
                      <a:r>
                        <a:rPr>
                          <a:latin typeface="+mn-lt"/>
                          <a:ea typeface="+mn-ea"/>
                          <a:cs typeface="+mn-cs"/>
                          <a:sym typeface="Times New Roman"/>
                        </a:rPr>
                        <a:t>١٠</a:t>
                      </a:r>
                      <a:r>
                        <a:t>)</a:t>
                      </a:r>
                    </a:p>
                  </a:txBody>
                  <a:tcPr marL="0" marR="0" marT="0" marB="0" horzOverflow="overflow">
                    <a:lnL w="12700">
                      <a:miter lim="400000"/>
                    </a:lnL>
                    <a:lnR w="12700">
                      <a:solidFill>
                        <a:srgbClr val="000000"/>
                      </a:solidFill>
                    </a:lnR>
                    <a:lnT w="12700">
                      <a:miter lim="400000"/>
                    </a:lnT>
                    <a:lnB w="25400">
                      <a:solidFill>
                        <a:srgbClr val="000000"/>
                      </a:solidFill>
                    </a:lnB>
                    <a:solidFill>
                      <a:schemeClr val="accent3">
                        <a:lumOff val="44000"/>
                      </a:schemeClr>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الغرض الأساسي هو الدينونة على الغير مؤمنين </a:t>
                      </a:r>
                      <a:r>
                        <a:t>(</a:t>
                      </a:r>
                      <a:r>
                        <a:rPr>
                          <a:latin typeface="+mn-lt"/>
                          <a:ea typeface="+mn-ea"/>
                          <a:cs typeface="+mn-cs"/>
                          <a:sym typeface="Times New Roman"/>
                        </a:rPr>
                        <a:t>متى ٢٥</a:t>
                      </a:r>
                      <a:r>
                        <a:t>: </a:t>
                      </a:r>
                      <a:r>
                        <a:rPr>
                          <a:latin typeface="+mn-lt"/>
                          <a:ea typeface="+mn-ea"/>
                          <a:cs typeface="+mn-cs"/>
                          <a:sym typeface="Times New Roman"/>
                        </a:rPr>
                        <a:t>٣١</a:t>
                      </a:r>
                      <a:r>
                        <a:t>-</a:t>
                      </a:r>
                      <a:r>
                        <a:rPr>
                          <a:latin typeface="+mn-lt"/>
                          <a:ea typeface="+mn-ea"/>
                          <a:cs typeface="+mn-cs"/>
                          <a:sym typeface="Times New Roman"/>
                        </a:rPr>
                        <a:t>٤٦</a:t>
                      </a:r>
                      <a:r>
                        <a:t>)</a:t>
                      </a:r>
                    </a:p>
                  </a:txBody>
                  <a:tcPr marL="0" marR="0" marT="0" marB="0" horzOverflow="overflow">
                    <a:lnL w="12700">
                      <a:solidFill>
                        <a:srgbClr val="000000"/>
                      </a:solidFill>
                    </a:lnL>
                    <a:lnR w="12700">
                      <a:miter lim="400000"/>
                    </a:lnR>
                    <a:lnT w="12700">
                      <a:miter lim="400000"/>
                    </a:lnT>
                    <a:lnB w="25400">
                      <a:solidFill>
                        <a:srgbClr val="000000"/>
                      </a:solidFill>
                    </a:lnB>
                    <a:solidFill>
                      <a:schemeClr val="accent3">
                        <a:lumOff val="44000"/>
                      </a:schemeClr>
                    </a:solidFill>
                  </a:tcPr>
                </a:tc>
                <a:extLst>
                  <a:ext uri="{0D108BD9-81ED-4DB2-BD59-A6C34878D82A}">
                    <a16:rowId xmlns:a16="http://schemas.microsoft.com/office/drawing/2014/main" val="10004"/>
                  </a:ext>
                </a:extLst>
              </a:tr>
            </a:tbl>
          </a:graphicData>
        </a:graphic>
      </p:graphicFrame>
      <p:sp>
        <p:nvSpPr>
          <p:cNvPr id="1886" name="Text Box 16"/>
          <p:cNvSpPr txBox="1"/>
          <p:nvPr/>
        </p:nvSpPr>
        <p:spPr>
          <a:xfrm>
            <a:off x="8434069" y="71438"/>
            <a:ext cx="612687"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latin typeface="Arial"/>
                <a:ea typeface="Arial"/>
                <a:cs typeface="Arial"/>
                <a:sym typeface="Arial"/>
              </a:defRPr>
            </a:lvl1pPr>
          </a:lstStyle>
          <a:p>
            <a:r>
              <a:t>210</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1888" name="Rectangle 15"/>
          <p:cNvSpPr txBox="1">
            <a:spLocks noGrp="1"/>
          </p:cNvSpPr>
          <p:nvPr>
            <p:ph type="title" idx="4294967295"/>
          </p:nvPr>
        </p:nvSpPr>
        <p:spPr>
          <a:xfrm>
            <a:off x="685800" y="0"/>
            <a:ext cx="7772400" cy="708025"/>
          </a:xfrm>
          <a:prstGeom prst="rect">
            <a:avLst/>
          </a:prstGeom>
        </p:spPr>
        <p:txBody>
          <a:bodyPr anchor="t"/>
          <a:lstStyle>
            <a:lvl1pPr rtl="1">
              <a:spcBef>
                <a:spcPts val="2400"/>
              </a:spcBef>
              <a:defRPr sz="4000" b="1">
                <a:solidFill>
                  <a:srgbClr val="FFFF99"/>
                </a:solidFill>
                <a:effectLst>
                  <a:outerShdw blurRad="38100" dist="38100" dir="2700000" rotWithShape="0">
                    <a:srgbClr val="000000"/>
                  </a:outerShdw>
                </a:effectLst>
                <a:latin typeface="Arial"/>
                <a:ea typeface="Arial"/>
                <a:cs typeface="Arial"/>
                <a:sym typeface="Arial"/>
              </a:defRPr>
            </a:lvl1pPr>
          </a:lstStyle>
          <a:p>
            <a:r>
              <a:t>مراحل المجيء الثاني</a:t>
            </a:r>
          </a:p>
        </p:txBody>
      </p:sp>
      <p:graphicFrame>
        <p:nvGraphicFramePr>
          <p:cNvPr id="1889" name="Table 5"/>
          <p:cNvGraphicFramePr/>
          <p:nvPr/>
        </p:nvGraphicFramePr>
        <p:xfrm>
          <a:off x="152400" y="838200"/>
          <a:ext cx="8915400" cy="5578475"/>
        </p:xfrm>
        <a:graphic>
          <a:graphicData uri="http://schemas.openxmlformats.org/drawingml/2006/table">
            <a:tbl>
              <a:tblPr>
                <a:tableStyleId>{4C3C2611-4C71-4FC5-86AE-919BDF0F9419}</a:tableStyleId>
              </a:tblPr>
              <a:tblGrid>
                <a:gridCol w="411480">
                  <a:extLst>
                    <a:ext uri="{9D8B030D-6E8A-4147-A177-3AD203B41FA5}">
                      <a16:colId xmlns:a16="http://schemas.microsoft.com/office/drawing/2014/main" val="20000"/>
                    </a:ext>
                  </a:extLst>
                </a:gridCol>
                <a:gridCol w="400812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algn="l" defTabSz="457200">
                        <a:defRPr sz="2000" b="1">
                          <a:solidFill>
                            <a:schemeClr val="accent3">
                              <a:lumOff val="44000"/>
                            </a:schemeClr>
                          </a:solidFill>
                          <a:latin typeface="Arial"/>
                          <a:ea typeface="Arial"/>
                          <a:cs typeface="Arial"/>
                          <a:sym typeface="Arial"/>
                        </a:defRPr>
                      </a:pPr>
                      <a:endParaRPr/>
                    </a:p>
                  </a:txBody>
                  <a:tcPr marL="45720" marR="45720" horzOverflow="overflow">
                    <a:lnL w="12700">
                      <a:miter lim="400000"/>
                    </a:lnL>
                    <a:lnR w="12700">
                      <a:miter lim="400000"/>
                    </a:lnR>
                    <a:lnT w="25400">
                      <a:solidFill>
                        <a:srgbClr val="000000"/>
                      </a:solidFill>
                    </a:lnT>
                    <a:lnB w="25400">
                      <a:solidFill>
                        <a:srgbClr val="000000"/>
                      </a:solidFill>
                    </a:lnB>
                    <a:solidFill>
                      <a:schemeClr val="accent2"/>
                    </a:solidFill>
                  </a:tcPr>
                </a:tc>
                <a:tc>
                  <a:txBody>
                    <a:bodyPr/>
                    <a:lstStyle/>
                    <a:p>
                      <a:pPr defTabSz="457200">
                        <a:defRPr sz="1800"/>
                      </a:pPr>
                      <a:r>
                        <a:rPr sz="2000" b="1">
                          <a:solidFill>
                            <a:schemeClr val="accent3">
                              <a:lumOff val="44000"/>
                            </a:schemeClr>
                          </a:solidFill>
                          <a:latin typeface="Arial"/>
                          <a:ea typeface="Arial"/>
                          <a:cs typeface="Arial"/>
                          <a:sym typeface="Arial"/>
                        </a:rPr>
                        <a:t>الاختطاف</a:t>
                      </a:r>
                    </a:p>
                  </a:txBody>
                  <a:tcPr marL="45720" marR="45720" horzOverflow="overflow">
                    <a:lnL w="12700">
                      <a:miter lim="400000"/>
                    </a:lnL>
                    <a:lnR w="12700">
                      <a:solidFill>
                        <a:srgbClr val="000000"/>
                      </a:solidFill>
                    </a:lnR>
                    <a:lnT w="25400">
                      <a:solidFill>
                        <a:srgbClr val="000000"/>
                      </a:solidFill>
                    </a:lnT>
                    <a:lnB w="25400">
                      <a:solidFill>
                        <a:srgbClr val="000000"/>
                      </a:solidFill>
                    </a:lnB>
                    <a:solidFill>
                      <a:schemeClr val="accent2"/>
                    </a:solidFill>
                  </a:tcPr>
                </a:tc>
                <a:tc>
                  <a:txBody>
                    <a:bodyPr/>
                    <a:lstStyle/>
                    <a:p>
                      <a:pPr defTabSz="457200">
                        <a:defRPr sz="1800"/>
                      </a:pPr>
                      <a:r>
                        <a:rPr sz="2000" b="1">
                          <a:solidFill>
                            <a:schemeClr val="accent3">
                              <a:lumOff val="44000"/>
                            </a:schemeClr>
                          </a:solidFill>
                          <a:latin typeface="Arial"/>
                          <a:ea typeface="Arial"/>
                          <a:cs typeface="Arial"/>
                          <a:sym typeface="Arial"/>
                        </a:rPr>
                        <a:t>الرؤيا</a:t>
                      </a:r>
                    </a:p>
                  </a:txBody>
                  <a:tcPr marL="45720" marR="45720" horzOverflow="overflow">
                    <a:lnL w="12700">
                      <a:solidFill>
                        <a:srgbClr val="000000"/>
                      </a:solidFill>
                    </a:lnL>
                    <a:lnR w="12700">
                      <a:miter lim="400000"/>
                    </a:lnR>
                    <a:lnT w="25400">
                      <a:solidFill>
                        <a:srgbClr val="000000"/>
                      </a:solidFill>
                    </a:lnT>
                    <a:lnB w="25400">
                      <a:solidFill>
                        <a:srgbClr val="000000"/>
                      </a:solidFill>
                    </a:lnB>
                    <a:solidFill>
                      <a:schemeClr val="accent2"/>
                    </a:solidFill>
                  </a:tcPr>
                </a:tc>
                <a:extLst>
                  <a:ext uri="{0D108BD9-81ED-4DB2-BD59-A6C34878D82A}">
                    <a16:rowId xmlns:a16="http://schemas.microsoft.com/office/drawing/2014/main" val="10000"/>
                  </a:ext>
                </a:extLst>
              </a:tr>
              <a:tr h="1828800">
                <a:tc>
                  <a:txBody>
                    <a:bodyPr/>
                    <a:lstStyle/>
                    <a:p>
                      <a:pPr algn="ctr" defTabSz="457200">
                        <a:spcBef>
                          <a:spcPts val="1200"/>
                        </a:spcBef>
                        <a:defRPr sz="1800"/>
                      </a:pPr>
                      <a:r>
                        <a:rPr sz="2000" b="1">
                          <a:latin typeface="Arial"/>
                          <a:ea typeface="Arial"/>
                          <a:cs typeface="Arial"/>
                          <a:sym typeface="Arial"/>
                        </a:rPr>
                        <a:t>10</a:t>
                      </a:r>
                    </a:p>
                  </a:txBody>
                  <a:tcPr marL="0" marR="0" marT="0" marB="0" horzOverflow="overflow">
                    <a:lnL w="12700">
                      <a:miter lim="400000"/>
                    </a:lnL>
                    <a:lnR w="12700">
                      <a:miter lim="400000"/>
                    </a:lnR>
                    <a:lnT w="25400">
                      <a:solidFill>
                        <a:srgbClr val="000000"/>
                      </a:solidFill>
                    </a:lnT>
                    <a:lnB w="12700">
                      <a:miter lim="400000"/>
                    </a:lnB>
                    <a:solidFill>
                      <a:srgbClr val="E7E7E7"/>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غير مرئي وسري لأن المؤمنين وحدهم يرون المسيح وبما أن الله يرسل ضلالًا قويًا من خلال المسيح الدجال </a:t>
                      </a:r>
                      <a:r>
                        <a:t>(</a:t>
                      </a:r>
                      <a:r>
                        <a:rPr>
                          <a:latin typeface="+mn-lt"/>
                          <a:ea typeface="+mn-ea"/>
                          <a:cs typeface="+mn-cs"/>
                          <a:sym typeface="Times New Roman"/>
                        </a:rPr>
                        <a:t>٢ تسالونيكي ٢</a:t>
                      </a:r>
                      <a:r>
                        <a:t>: </a:t>
                      </a:r>
                      <a:r>
                        <a:rPr>
                          <a:latin typeface="+mn-lt"/>
                          <a:ea typeface="+mn-ea"/>
                          <a:cs typeface="+mn-cs"/>
                          <a:sym typeface="Times New Roman"/>
                        </a:rPr>
                        <a:t>١١</a:t>
                      </a:r>
                      <a:r>
                        <a:t>)</a:t>
                      </a:r>
                    </a:p>
                  </a:txBody>
                  <a:tcPr marL="0" marR="0" marT="0" marB="0" horzOverflow="overflow">
                    <a:lnL w="12700">
                      <a:miter lim="400000"/>
                    </a:lnL>
                    <a:lnR w="12700">
                      <a:solidFill>
                        <a:srgbClr val="000000"/>
                      </a:solidFill>
                    </a:lnR>
                    <a:lnT w="25400">
                      <a:solidFill>
                        <a:srgbClr val="000000"/>
                      </a:solidFill>
                    </a:lnT>
                    <a:lnB w="12700">
                      <a:miter lim="400000"/>
                    </a:lnB>
                    <a:solidFill>
                      <a:srgbClr val="E7E7E7"/>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مرئي وعام لأن </a:t>
                      </a:r>
                      <a:r>
                        <a:t>"</a:t>
                      </a:r>
                      <a:r>
                        <a:rPr>
                          <a:latin typeface="+mn-lt"/>
                          <a:ea typeface="+mn-ea"/>
                          <a:cs typeface="+mn-cs"/>
                          <a:sym typeface="Times New Roman"/>
                        </a:rPr>
                        <a:t>كل عين تراه</a:t>
                      </a:r>
                      <a:r>
                        <a:t>" (</a:t>
                      </a:r>
                      <a:r>
                        <a:rPr>
                          <a:latin typeface="+mn-lt"/>
                          <a:ea typeface="+mn-ea"/>
                          <a:cs typeface="+mn-cs"/>
                          <a:sym typeface="Times New Roman"/>
                        </a:rPr>
                        <a:t>رؤ ١</a:t>
                      </a:r>
                      <a:r>
                        <a:t>: </a:t>
                      </a:r>
                      <a:r>
                        <a:rPr>
                          <a:latin typeface="+mn-lt"/>
                          <a:ea typeface="+mn-ea"/>
                          <a:cs typeface="+mn-cs"/>
                          <a:sym typeface="Times New Roman"/>
                        </a:rPr>
                        <a:t>٧</a:t>
                      </a:r>
                      <a:r>
                        <a:t>)</a:t>
                      </a:r>
                    </a:p>
                  </a:txBody>
                  <a:tcPr marL="0" marR="0" marT="0" marB="0" horzOverflow="overflow">
                    <a:lnL w="12700">
                      <a:solidFill>
                        <a:srgbClr val="000000"/>
                      </a:solidFill>
                    </a:lnL>
                    <a:lnR w="12700">
                      <a:miter lim="400000"/>
                    </a:lnR>
                    <a:lnT w="25400">
                      <a:solidFill>
                        <a:srgbClr val="000000"/>
                      </a:solidFill>
                    </a:lnT>
                    <a:lnB w="12700">
                      <a:miter lim="400000"/>
                    </a:lnB>
                    <a:solidFill>
                      <a:srgbClr val="E7E7E7"/>
                    </a:solidFill>
                  </a:tcPr>
                </a:tc>
                <a:extLst>
                  <a:ext uri="{0D108BD9-81ED-4DB2-BD59-A6C34878D82A}">
                    <a16:rowId xmlns:a16="http://schemas.microsoft.com/office/drawing/2014/main" val="10001"/>
                  </a:ext>
                </a:extLst>
              </a:tr>
              <a:tr h="1524000">
                <a:tc>
                  <a:txBody>
                    <a:bodyPr/>
                    <a:lstStyle/>
                    <a:p>
                      <a:pPr algn="ctr" defTabSz="457200">
                        <a:spcBef>
                          <a:spcPts val="1200"/>
                        </a:spcBef>
                        <a:defRPr sz="1800"/>
                      </a:pPr>
                      <a:r>
                        <a:rPr sz="2000" b="1">
                          <a:latin typeface="Arial"/>
                          <a:ea typeface="Arial"/>
                          <a:cs typeface="Arial"/>
                          <a:sym typeface="Arial"/>
                        </a:rPr>
                        <a:t>11</a:t>
                      </a:r>
                    </a:p>
                  </a:txBody>
                  <a:tcPr marL="0" marR="0" marT="0" marB="0" horzOverflow="overflow">
                    <a:lnL w="12700">
                      <a:miter lim="400000"/>
                    </a:lnL>
                    <a:lnR w="12700">
                      <a:miter lim="400000"/>
                    </a:lnR>
                    <a:lnT w="12700">
                      <a:miter lim="400000"/>
                    </a:lnT>
                    <a:lnB w="12700">
                      <a:miter lim="400000"/>
                    </a:lnB>
                    <a:solidFill>
                      <a:schemeClr val="accent3">
                        <a:lumOff val="44000"/>
                      </a:schemeClr>
                    </a:solidFill>
                  </a:tcPr>
                </a:tc>
                <a:tc>
                  <a:txBody>
                    <a:bodyPr/>
                    <a:lstStyle/>
                    <a:p>
                      <a:pPr defTabSz="457200" rtl="1">
                        <a:defRPr sz="2000" b="1">
                          <a:latin typeface="Arial"/>
                          <a:ea typeface="Arial"/>
                          <a:cs typeface="Arial"/>
                          <a:sym typeface="Arial"/>
                        </a:defRPr>
                      </a:pPr>
                      <a:r>
                        <a:rPr>
                          <a:latin typeface="+mn-lt"/>
                          <a:ea typeface="+mn-ea"/>
                          <a:cs typeface="+mn-cs"/>
                          <a:sym typeface="Times New Roman"/>
                        </a:rPr>
                        <a:t>يحقق وعدًا للكنيسة حيث لا يوجد تمييز بين اليهود والأمم </a:t>
                      </a:r>
                      <a:r>
                        <a:t>(</a:t>
                      </a:r>
                      <a:r>
                        <a:rPr>
                          <a:latin typeface="+mn-lt"/>
                          <a:ea typeface="+mn-ea"/>
                          <a:cs typeface="+mn-cs"/>
                          <a:sym typeface="Times New Roman"/>
                        </a:rPr>
                        <a:t>١ تسالونيكي ٤</a:t>
                      </a:r>
                      <a:r>
                        <a:t>: </a:t>
                      </a:r>
                      <a:r>
                        <a:rPr>
                          <a:latin typeface="+mn-lt"/>
                          <a:ea typeface="+mn-ea"/>
                          <a:cs typeface="+mn-cs"/>
                          <a:sym typeface="Times New Roman"/>
                        </a:rPr>
                        <a:t>١٥ ؛ راجع يوحنا ١٤</a:t>
                      </a:r>
                      <a:r>
                        <a:t>: </a:t>
                      </a:r>
                      <a:r>
                        <a:rPr>
                          <a:latin typeface="+mn-lt"/>
                          <a:ea typeface="+mn-ea"/>
                          <a:cs typeface="+mn-cs"/>
                          <a:sym typeface="Times New Roman"/>
                        </a:rPr>
                        <a:t>١</a:t>
                      </a:r>
                      <a:r>
                        <a:t>-</a:t>
                      </a:r>
                      <a:r>
                        <a:rPr>
                          <a:latin typeface="+mn-lt"/>
                          <a:ea typeface="+mn-ea"/>
                          <a:cs typeface="+mn-cs"/>
                          <a:sym typeface="Times New Roman"/>
                        </a:rPr>
                        <a:t>٣ ؛ أف ٢</a:t>
                      </a:r>
                      <a:r>
                        <a:t>: </a:t>
                      </a:r>
                      <a:r>
                        <a:rPr>
                          <a:latin typeface="+mn-lt"/>
                          <a:ea typeface="+mn-ea"/>
                          <a:cs typeface="+mn-cs"/>
                          <a:sym typeface="Times New Roman"/>
                        </a:rPr>
                        <a:t>١١</a:t>
                      </a:r>
                      <a:r>
                        <a:t>-</a:t>
                      </a:r>
                      <a:r>
                        <a:rPr>
                          <a:latin typeface="+mn-lt"/>
                          <a:ea typeface="+mn-ea"/>
                          <a:cs typeface="+mn-cs"/>
                          <a:sym typeface="Times New Roman"/>
                        </a:rPr>
                        <a:t>١٦</a:t>
                      </a:r>
                      <a:r>
                        <a:t>)</a:t>
                      </a:r>
                    </a:p>
                  </a:txBody>
                  <a:tcPr marL="0" marR="0" marT="0" marB="0" horzOverflow="overflow">
                    <a:lnL w="12700">
                      <a:miter lim="400000"/>
                    </a:lnL>
                    <a:lnR w="12700">
                      <a:solidFill>
                        <a:srgbClr val="000000"/>
                      </a:solidFill>
                    </a:lnR>
                    <a:lnT w="12700">
                      <a:miter lim="400000"/>
                    </a:lnT>
                    <a:lnB w="12700">
                      <a:miter lim="400000"/>
                    </a:lnB>
                    <a:solidFill>
                      <a:schemeClr val="accent3">
                        <a:lumOff val="44000"/>
                      </a:schemeClr>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الوفاء بالوعود لإسرائيل بالعهود التي أُبرمت في العهد القديم </a:t>
                      </a:r>
                      <a:r>
                        <a:t>(</a:t>
                      </a:r>
                      <a:r>
                        <a:rPr>
                          <a:latin typeface="+mn-lt"/>
                          <a:ea typeface="+mn-ea"/>
                          <a:cs typeface="+mn-cs"/>
                          <a:sym typeface="Times New Roman"/>
                        </a:rPr>
                        <a:t>تكوين ١٢</a:t>
                      </a:r>
                      <a:r>
                        <a:t>: </a:t>
                      </a:r>
                      <a:r>
                        <a:rPr>
                          <a:latin typeface="+mn-lt"/>
                          <a:ea typeface="+mn-ea"/>
                          <a:cs typeface="+mn-cs"/>
                          <a:sym typeface="Times New Roman"/>
                        </a:rPr>
                        <a:t>١</a:t>
                      </a:r>
                      <a:r>
                        <a:t>-</a:t>
                      </a:r>
                      <a:r>
                        <a:rPr>
                          <a:latin typeface="+mn-lt"/>
                          <a:ea typeface="+mn-ea"/>
                          <a:cs typeface="+mn-cs"/>
                          <a:sym typeface="Times New Roman"/>
                        </a:rPr>
                        <a:t>٣ ؛ مزمور ٨٩ ؛ إشعياء ١١</a:t>
                      </a:r>
                      <a:r>
                        <a:t>: </a:t>
                      </a:r>
                      <a:r>
                        <a:rPr>
                          <a:latin typeface="+mn-lt"/>
                          <a:ea typeface="+mn-ea"/>
                          <a:cs typeface="+mn-cs"/>
                          <a:sym typeface="Times New Roman"/>
                        </a:rPr>
                        <a:t>١١</a:t>
                      </a:r>
                      <a:r>
                        <a:t>-</a:t>
                      </a:r>
                      <a:r>
                        <a:rPr>
                          <a:latin typeface="+mn-lt"/>
                          <a:ea typeface="+mn-ea"/>
                          <a:cs typeface="+mn-cs"/>
                          <a:sym typeface="Times New Roman"/>
                        </a:rPr>
                        <a:t>١٤ ؛ راجع رومية ١١</a:t>
                      </a:r>
                      <a:r>
                        <a:t>: </a:t>
                      </a:r>
                      <a:r>
                        <a:rPr>
                          <a:latin typeface="+mn-lt"/>
                          <a:ea typeface="+mn-ea"/>
                          <a:cs typeface="+mn-cs"/>
                          <a:sym typeface="Times New Roman"/>
                        </a:rPr>
                        <a:t>٢٦</a:t>
                      </a:r>
                      <a:r>
                        <a:t>-</a:t>
                      </a:r>
                      <a:r>
                        <a:rPr>
                          <a:latin typeface="+mn-lt"/>
                          <a:ea typeface="+mn-ea"/>
                          <a:cs typeface="+mn-cs"/>
                          <a:sym typeface="Times New Roman"/>
                        </a:rPr>
                        <a:t>٢٧ </a:t>
                      </a:r>
                      <a:r>
                        <a:t>)</a:t>
                      </a:r>
                    </a:p>
                  </a:txBody>
                  <a:tcPr marL="0" marR="0" marT="0" marB="0" horzOverflow="overflow">
                    <a:lnL w="12700">
                      <a:solidFill>
                        <a:srgbClr val="000000"/>
                      </a:solidFill>
                    </a:lnL>
                    <a:lnR w="12700">
                      <a:miter lim="400000"/>
                    </a:lnR>
                    <a:lnT w="12700">
                      <a:miter lim="400000"/>
                    </a:lnT>
                    <a:lnB w="12700">
                      <a:miter lim="400000"/>
                    </a:lnB>
                    <a:solidFill>
                      <a:schemeClr val="accent3">
                        <a:lumOff val="44000"/>
                      </a:schemeClr>
                    </a:solidFill>
                  </a:tcPr>
                </a:tc>
                <a:extLst>
                  <a:ext uri="{0D108BD9-81ED-4DB2-BD59-A6C34878D82A}">
                    <a16:rowId xmlns:a16="http://schemas.microsoft.com/office/drawing/2014/main" val="10002"/>
                  </a:ext>
                </a:extLst>
              </a:tr>
              <a:tr h="914400">
                <a:tc>
                  <a:txBody>
                    <a:bodyPr/>
                    <a:lstStyle/>
                    <a:p>
                      <a:pPr algn="ctr" defTabSz="457200">
                        <a:spcBef>
                          <a:spcPts val="1200"/>
                        </a:spcBef>
                        <a:defRPr sz="1800"/>
                      </a:pPr>
                      <a:r>
                        <a:rPr sz="2000" b="1">
                          <a:latin typeface="Arial"/>
                          <a:ea typeface="Arial"/>
                          <a:cs typeface="Arial"/>
                          <a:sym typeface="Arial"/>
                        </a:rPr>
                        <a:t>12</a:t>
                      </a:r>
                    </a:p>
                  </a:txBody>
                  <a:tcPr marL="0" marR="0" marT="0" marB="0" horzOverflow="overflow">
                    <a:lnL w="12700">
                      <a:miter lim="400000"/>
                    </a:lnL>
                    <a:lnR w="12700">
                      <a:miter lim="400000"/>
                    </a:lnR>
                    <a:lnT w="12700">
                      <a:miter lim="400000"/>
                    </a:lnT>
                    <a:lnB w="12700">
                      <a:miter lim="400000"/>
                    </a:lnB>
                    <a:solidFill>
                      <a:srgbClr val="E7E7E7"/>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يبدأ الشر في الزيادة </a:t>
                      </a:r>
                      <a:r>
                        <a:t>(</a:t>
                      </a:r>
                      <a:r>
                        <a:rPr>
                          <a:latin typeface="+mn-lt"/>
                          <a:ea typeface="+mn-ea"/>
                          <a:cs typeface="+mn-cs"/>
                          <a:sym typeface="Times New Roman"/>
                        </a:rPr>
                        <a:t>٢ تسالونيكي ٢</a:t>
                      </a:r>
                      <a:r>
                        <a:t>: </a:t>
                      </a:r>
                      <a:r>
                        <a:rPr>
                          <a:latin typeface="+mn-lt"/>
                          <a:ea typeface="+mn-ea"/>
                          <a:cs typeface="+mn-cs"/>
                          <a:sym typeface="Times New Roman"/>
                        </a:rPr>
                        <a:t>١</a:t>
                      </a:r>
                      <a:r>
                        <a:t>-</a:t>
                      </a:r>
                      <a:r>
                        <a:rPr>
                          <a:latin typeface="+mn-lt"/>
                          <a:ea typeface="+mn-ea"/>
                          <a:cs typeface="+mn-cs"/>
                          <a:sym typeface="Times New Roman"/>
                        </a:rPr>
                        <a:t>١٢</a:t>
                      </a:r>
                      <a:r>
                        <a:t>)</a:t>
                      </a:r>
                    </a:p>
                  </a:txBody>
                  <a:tcPr marL="0" marR="0" marT="0" marB="0" horzOverflow="overflow">
                    <a:lnL w="12700">
                      <a:miter lim="400000"/>
                    </a:lnL>
                    <a:lnR w="12700">
                      <a:solidFill>
                        <a:srgbClr val="000000"/>
                      </a:solidFill>
                    </a:lnR>
                    <a:lnT w="12700">
                      <a:miter lim="400000"/>
                    </a:lnT>
                    <a:lnB w="12700">
                      <a:miter lim="400000"/>
                    </a:lnB>
                    <a:solidFill>
                      <a:srgbClr val="E7E7E7"/>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يتم قمع الشر </a:t>
                      </a:r>
                      <a:r>
                        <a:t>(</a:t>
                      </a:r>
                      <a:r>
                        <a:rPr>
                          <a:latin typeface="+mn-lt"/>
                          <a:ea typeface="+mn-ea"/>
                          <a:cs typeface="+mn-cs"/>
                          <a:sym typeface="Times New Roman"/>
                        </a:rPr>
                        <a:t>٢ تسالونيكي ١</a:t>
                      </a:r>
                      <a:r>
                        <a:t>: </a:t>
                      </a:r>
                      <a:r>
                        <a:rPr>
                          <a:latin typeface="+mn-lt"/>
                          <a:ea typeface="+mn-ea"/>
                          <a:cs typeface="+mn-cs"/>
                          <a:sym typeface="Times New Roman"/>
                        </a:rPr>
                        <a:t>٧ ؛ مز ٣٧</a:t>
                      </a:r>
                      <a:r>
                        <a:t>: </a:t>
                      </a:r>
                      <a:r>
                        <a:rPr>
                          <a:latin typeface="+mn-lt"/>
                          <a:ea typeface="+mn-ea"/>
                          <a:cs typeface="+mn-cs"/>
                          <a:sym typeface="Times New Roman"/>
                        </a:rPr>
                        <a:t>٩</a:t>
                      </a:r>
                      <a:r>
                        <a:t>-</a:t>
                      </a:r>
                      <a:r>
                        <a:rPr>
                          <a:latin typeface="+mn-lt"/>
                          <a:ea typeface="+mn-ea"/>
                          <a:cs typeface="+mn-cs"/>
                          <a:sym typeface="Times New Roman"/>
                        </a:rPr>
                        <a:t>١٠</a:t>
                      </a:r>
                      <a:r>
                        <a:t>)</a:t>
                      </a:r>
                    </a:p>
                  </a:txBody>
                  <a:tcPr marL="0" marR="0" marT="0" marB="0" horzOverflow="overflow">
                    <a:lnL w="12700">
                      <a:solidFill>
                        <a:srgbClr val="000000"/>
                      </a:solidFill>
                    </a:lnL>
                    <a:lnR w="12700">
                      <a:miter lim="400000"/>
                    </a:lnR>
                    <a:lnT w="12700">
                      <a:miter lim="400000"/>
                    </a:lnT>
                    <a:lnB w="12700">
                      <a:miter lim="400000"/>
                    </a:lnB>
                    <a:solidFill>
                      <a:srgbClr val="E7E7E7"/>
                    </a:solidFill>
                  </a:tcPr>
                </a:tc>
                <a:extLst>
                  <a:ext uri="{0D108BD9-81ED-4DB2-BD59-A6C34878D82A}">
                    <a16:rowId xmlns:a16="http://schemas.microsoft.com/office/drawing/2014/main" val="10003"/>
                  </a:ext>
                </a:extLst>
              </a:tr>
              <a:tr h="914400">
                <a:tc>
                  <a:txBody>
                    <a:bodyPr/>
                    <a:lstStyle/>
                    <a:p>
                      <a:pPr algn="ctr" defTabSz="457200">
                        <a:spcBef>
                          <a:spcPts val="1200"/>
                        </a:spcBef>
                        <a:defRPr sz="1800"/>
                      </a:pPr>
                      <a:r>
                        <a:rPr sz="2000" b="1">
                          <a:latin typeface="Arial"/>
                          <a:ea typeface="Arial"/>
                          <a:cs typeface="Arial"/>
                          <a:sym typeface="Arial"/>
                        </a:rPr>
                        <a:t>13</a:t>
                      </a:r>
                    </a:p>
                  </a:txBody>
                  <a:tcPr marL="0" marR="0" marT="0" marB="0" horzOverflow="overflow">
                    <a:lnL w="12700">
                      <a:miter lim="400000"/>
                    </a:lnL>
                    <a:lnR w="12700">
                      <a:miter lim="400000"/>
                    </a:lnR>
                    <a:lnT w="12700">
                      <a:miter lim="400000"/>
                    </a:lnT>
                    <a:lnB w="25400">
                      <a:solidFill>
                        <a:srgbClr val="000000"/>
                      </a:solidFill>
                    </a:lnB>
                    <a:solidFill>
                      <a:schemeClr val="accent3">
                        <a:lumOff val="44000"/>
                      </a:schemeClr>
                    </a:solidFill>
                  </a:tcPr>
                </a:tc>
                <a:tc>
                  <a:txBody>
                    <a:bodyPr/>
                    <a:lstStyle/>
                    <a:p>
                      <a:pPr indent="12700" defTabSz="457200" rtl="1">
                        <a:defRPr sz="2000" b="1" u="sng">
                          <a:latin typeface="Arial"/>
                          <a:ea typeface="Arial"/>
                          <a:cs typeface="Arial"/>
                          <a:sym typeface="Arial"/>
                        </a:defRPr>
                      </a:pPr>
                      <a:r>
                        <a:rPr>
                          <a:latin typeface="+mn-lt"/>
                          <a:ea typeface="+mn-ea"/>
                          <a:cs typeface="+mn-cs"/>
                          <a:sym typeface="Times New Roman"/>
                        </a:rPr>
                        <a:t>إ</a:t>
                      </a:r>
                      <a:r>
                        <a:rPr u="none">
                          <a:latin typeface="+mn-lt"/>
                          <a:ea typeface="+mn-ea"/>
                          <a:cs typeface="+mn-cs"/>
                          <a:sym typeface="Times New Roman"/>
                        </a:rPr>
                        <a:t>زالة الكنيسة </a:t>
                      </a:r>
                      <a:r>
                        <a:rPr u="none"/>
                        <a:t>(</a:t>
                      </a:r>
                      <a:r>
                        <a:rPr u="none">
                          <a:latin typeface="+mn-lt"/>
                          <a:ea typeface="+mn-ea"/>
                          <a:cs typeface="+mn-cs"/>
                          <a:sym typeface="Times New Roman"/>
                        </a:rPr>
                        <a:t>١ تسالونيكي ٤</a:t>
                      </a:r>
                      <a:r>
                        <a:rPr u="none"/>
                        <a:t>: </a:t>
                      </a:r>
                      <a:r>
                        <a:rPr u="none">
                          <a:latin typeface="+mn-lt"/>
                          <a:ea typeface="+mn-ea"/>
                          <a:cs typeface="+mn-cs"/>
                          <a:sym typeface="Times New Roman"/>
                        </a:rPr>
                        <a:t>١٣</a:t>
                      </a:r>
                      <a:r>
                        <a:rPr u="none"/>
                        <a:t>-</a:t>
                      </a:r>
                      <a:r>
                        <a:rPr u="none">
                          <a:latin typeface="+mn-lt"/>
                          <a:ea typeface="+mn-ea"/>
                          <a:cs typeface="+mn-cs"/>
                          <a:sym typeface="Times New Roman"/>
                        </a:rPr>
                        <a:t>١٨</a:t>
                      </a:r>
                      <a:r>
                        <a:rPr u="none"/>
                        <a:t>)</a:t>
                      </a:r>
                    </a:p>
                  </a:txBody>
                  <a:tcPr marL="0" marR="0" marT="0" marB="0" horzOverflow="overflow">
                    <a:lnL w="12700">
                      <a:miter lim="400000"/>
                    </a:lnL>
                    <a:lnR w="12700">
                      <a:solidFill>
                        <a:srgbClr val="000000"/>
                      </a:solidFill>
                    </a:lnR>
                    <a:lnT w="12700">
                      <a:miter lim="400000"/>
                    </a:lnT>
                    <a:lnB w="25400">
                      <a:solidFill>
                        <a:srgbClr val="000000"/>
                      </a:solidFill>
                    </a:lnB>
                    <a:solidFill>
                      <a:schemeClr val="accent3">
                        <a:lumOff val="44000"/>
                      </a:schemeClr>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إزالة الشيطان </a:t>
                      </a:r>
                      <a:r>
                        <a:t>(</a:t>
                      </a:r>
                      <a:r>
                        <a:rPr>
                          <a:latin typeface="+mn-lt"/>
                          <a:ea typeface="+mn-ea"/>
                          <a:cs typeface="+mn-cs"/>
                          <a:sym typeface="Times New Roman"/>
                        </a:rPr>
                        <a:t>رؤيا ٢٠</a:t>
                      </a:r>
                      <a:r>
                        <a:t>: </a:t>
                      </a:r>
                      <a:r>
                        <a:rPr>
                          <a:latin typeface="+mn-lt"/>
                          <a:ea typeface="+mn-ea"/>
                          <a:cs typeface="+mn-cs"/>
                          <a:sym typeface="Times New Roman"/>
                        </a:rPr>
                        <a:t>١</a:t>
                      </a:r>
                      <a:r>
                        <a:t>-</a:t>
                      </a:r>
                      <a:r>
                        <a:rPr>
                          <a:latin typeface="+mn-lt"/>
                          <a:ea typeface="+mn-ea"/>
                          <a:cs typeface="+mn-cs"/>
                          <a:sym typeface="Times New Roman"/>
                        </a:rPr>
                        <a:t>٣</a:t>
                      </a:r>
                      <a:r>
                        <a:t>)</a:t>
                      </a:r>
                    </a:p>
                  </a:txBody>
                  <a:tcPr marL="0" marR="0" marT="0" marB="0" horzOverflow="overflow">
                    <a:lnL w="12700">
                      <a:solidFill>
                        <a:srgbClr val="000000"/>
                      </a:solidFill>
                    </a:lnL>
                    <a:lnR w="12700">
                      <a:miter lim="400000"/>
                    </a:lnR>
                    <a:lnT w="12700">
                      <a:miter lim="400000"/>
                    </a:lnT>
                    <a:lnB w="25400">
                      <a:solidFill>
                        <a:srgbClr val="000000"/>
                      </a:solidFill>
                    </a:lnB>
                    <a:solidFill>
                      <a:schemeClr val="accent3">
                        <a:lumOff val="44000"/>
                      </a:schemeClr>
                    </a:solidFill>
                  </a:tcPr>
                </a:tc>
                <a:extLst>
                  <a:ext uri="{0D108BD9-81ED-4DB2-BD59-A6C34878D82A}">
                    <a16:rowId xmlns:a16="http://schemas.microsoft.com/office/drawing/2014/main" val="10004"/>
                  </a:ext>
                </a:extLst>
              </a:tr>
            </a:tbl>
          </a:graphicData>
        </a:graphic>
      </p:graphicFrame>
      <p:sp>
        <p:nvSpPr>
          <p:cNvPr id="1890" name="Text Box 16"/>
          <p:cNvSpPr txBox="1"/>
          <p:nvPr/>
        </p:nvSpPr>
        <p:spPr>
          <a:xfrm>
            <a:off x="8434069" y="71438"/>
            <a:ext cx="612687"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latin typeface="Arial"/>
                <a:ea typeface="Arial"/>
                <a:cs typeface="Arial"/>
                <a:sym typeface="Arial"/>
              </a:defRPr>
            </a:lvl1pPr>
          </a:lstStyle>
          <a:p>
            <a:r>
              <a:t>210</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1892" name="Rectangle 15"/>
          <p:cNvSpPr txBox="1">
            <a:spLocks noGrp="1"/>
          </p:cNvSpPr>
          <p:nvPr>
            <p:ph type="title" idx="4294967295"/>
          </p:nvPr>
        </p:nvSpPr>
        <p:spPr>
          <a:xfrm>
            <a:off x="685800" y="0"/>
            <a:ext cx="7772400" cy="708025"/>
          </a:xfrm>
          <a:prstGeom prst="rect">
            <a:avLst/>
          </a:prstGeom>
        </p:spPr>
        <p:txBody>
          <a:bodyPr anchor="t"/>
          <a:lstStyle>
            <a:lvl1pPr rtl="1">
              <a:spcBef>
                <a:spcPts val="2400"/>
              </a:spcBef>
              <a:defRPr sz="4000" b="1">
                <a:solidFill>
                  <a:srgbClr val="FFFF99"/>
                </a:solidFill>
                <a:effectLst>
                  <a:outerShdw blurRad="38100" dist="38100" dir="2700000" rotWithShape="0">
                    <a:srgbClr val="000000"/>
                  </a:outerShdw>
                </a:effectLst>
                <a:latin typeface="Arial"/>
                <a:ea typeface="Arial"/>
                <a:cs typeface="Arial"/>
                <a:sym typeface="Arial"/>
              </a:defRPr>
            </a:lvl1pPr>
          </a:lstStyle>
          <a:p>
            <a:r>
              <a:t>مراحل المجيء الثاني</a:t>
            </a:r>
          </a:p>
        </p:txBody>
      </p:sp>
      <p:graphicFrame>
        <p:nvGraphicFramePr>
          <p:cNvPr id="1893" name="Table 5"/>
          <p:cNvGraphicFramePr/>
          <p:nvPr/>
        </p:nvGraphicFramePr>
        <p:xfrm>
          <a:off x="152400" y="838200"/>
          <a:ext cx="8915400" cy="4968875"/>
        </p:xfrm>
        <a:graphic>
          <a:graphicData uri="http://schemas.openxmlformats.org/drawingml/2006/table">
            <a:tbl>
              <a:tblPr>
                <a:tableStyleId>{4C3C2611-4C71-4FC5-86AE-919BDF0F9419}</a:tableStyleId>
              </a:tblPr>
              <a:tblGrid>
                <a:gridCol w="518160">
                  <a:extLst>
                    <a:ext uri="{9D8B030D-6E8A-4147-A177-3AD203B41FA5}">
                      <a16:colId xmlns:a16="http://schemas.microsoft.com/office/drawing/2014/main" val="20000"/>
                    </a:ext>
                  </a:extLst>
                </a:gridCol>
                <a:gridCol w="390144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algn="l" defTabSz="457200">
                        <a:defRPr sz="2000" b="1">
                          <a:solidFill>
                            <a:schemeClr val="accent3">
                              <a:lumOff val="44000"/>
                            </a:schemeClr>
                          </a:solidFill>
                          <a:latin typeface="Arial"/>
                          <a:ea typeface="Arial"/>
                          <a:cs typeface="Arial"/>
                          <a:sym typeface="Arial"/>
                        </a:defRPr>
                      </a:pPr>
                      <a:endParaRPr/>
                    </a:p>
                  </a:txBody>
                  <a:tcPr marL="45720" marR="45720" horzOverflow="overflow">
                    <a:lnL w="12700">
                      <a:miter lim="400000"/>
                    </a:lnL>
                    <a:lnR w="12700">
                      <a:miter lim="400000"/>
                    </a:lnR>
                    <a:lnT w="25400">
                      <a:solidFill>
                        <a:srgbClr val="000000"/>
                      </a:solidFill>
                    </a:lnT>
                    <a:lnB w="25400">
                      <a:solidFill>
                        <a:srgbClr val="000000"/>
                      </a:solidFill>
                    </a:lnB>
                    <a:solidFill>
                      <a:schemeClr val="accent2"/>
                    </a:solidFill>
                  </a:tcPr>
                </a:tc>
                <a:tc>
                  <a:txBody>
                    <a:bodyPr/>
                    <a:lstStyle/>
                    <a:p>
                      <a:pPr defTabSz="457200">
                        <a:defRPr sz="1800"/>
                      </a:pPr>
                      <a:r>
                        <a:rPr sz="2000" b="1">
                          <a:solidFill>
                            <a:schemeClr val="accent3">
                              <a:lumOff val="44000"/>
                            </a:schemeClr>
                          </a:solidFill>
                          <a:latin typeface="Arial"/>
                          <a:ea typeface="Arial"/>
                          <a:cs typeface="Arial"/>
                          <a:sym typeface="Arial"/>
                        </a:rPr>
                        <a:t>الاختطاف</a:t>
                      </a:r>
                    </a:p>
                  </a:txBody>
                  <a:tcPr marL="45720" marR="45720" horzOverflow="overflow">
                    <a:lnL w="12700">
                      <a:miter lim="400000"/>
                    </a:lnL>
                    <a:lnR w="12700">
                      <a:solidFill>
                        <a:srgbClr val="000000"/>
                      </a:solidFill>
                    </a:lnR>
                    <a:lnT w="25400">
                      <a:solidFill>
                        <a:srgbClr val="000000"/>
                      </a:solidFill>
                    </a:lnT>
                    <a:lnB w="25400">
                      <a:solidFill>
                        <a:srgbClr val="000000"/>
                      </a:solidFill>
                    </a:lnB>
                    <a:solidFill>
                      <a:schemeClr val="accent2"/>
                    </a:solidFill>
                  </a:tcPr>
                </a:tc>
                <a:tc>
                  <a:txBody>
                    <a:bodyPr/>
                    <a:lstStyle/>
                    <a:p>
                      <a:pPr defTabSz="457200">
                        <a:defRPr sz="1800"/>
                      </a:pPr>
                      <a:r>
                        <a:rPr sz="2000" b="1">
                          <a:solidFill>
                            <a:schemeClr val="accent3">
                              <a:lumOff val="44000"/>
                            </a:schemeClr>
                          </a:solidFill>
                          <a:latin typeface="Arial"/>
                          <a:ea typeface="Arial"/>
                          <a:cs typeface="Arial"/>
                          <a:sym typeface="Arial"/>
                        </a:rPr>
                        <a:t>الرؤيا</a:t>
                      </a:r>
                    </a:p>
                  </a:txBody>
                  <a:tcPr marL="45720" marR="45720" horzOverflow="overflow">
                    <a:lnL w="12700">
                      <a:solidFill>
                        <a:srgbClr val="000000"/>
                      </a:solidFill>
                    </a:lnL>
                    <a:lnR w="12700">
                      <a:miter lim="400000"/>
                    </a:lnR>
                    <a:lnT w="25400">
                      <a:solidFill>
                        <a:srgbClr val="000000"/>
                      </a:solidFill>
                    </a:lnT>
                    <a:lnB w="25400">
                      <a:solidFill>
                        <a:srgbClr val="000000"/>
                      </a:solidFill>
                    </a:lnB>
                    <a:solidFill>
                      <a:schemeClr val="accent2"/>
                    </a:solidFill>
                  </a:tcPr>
                </a:tc>
                <a:extLst>
                  <a:ext uri="{0D108BD9-81ED-4DB2-BD59-A6C34878D82A}">
                    <a16:rowId xmlns:a16="http://schemas.microsoft.com/office/drawing/2014/main" val="10000"/>
                  </a:ext>
                </a:extLst>
              </a:tr>
              <a:tr h="1219200">
                <a:tc>
                  <a:txBody>
                    <a:bodyPr/>
                    <a:lstStyle/>
                    <a:p>
                      <a:pPr algn="ctr" defTabSz="457200">
                        <a:spcBef>
                          <a:spcPts val="1200"/>
                        </a:spcBef>
                        <a:defRPr sz="1800"/>
                      </a:pPr>
                      <a:r>
                        <a:rPr sz="2000" b="1">
                          <a:latin typeface="Arial"/>
                          <a:ea typeface="Arial"/>
                          <a:cs typeface="Arial"/>
                          <a:sym typeface="Arial"/>
                        </a:rPr>
                        <a:t>14</a:t>
                      </a:r>
                    </a:p>
                  </a:txBody>
                  <a:tcPr marL="0" marR="0" marT="0" marB="0" horzOverflow="overflow">
                    <a:lnL w="12700">
                      <a:miter lim="400000"/>
                    </a:lnL>
                    <a:lnR w="12700">
                      <a:miter lim="400000"/>
                    </a:lnR>
                    <a:lnT w="25400">
                      <a:solidFill>
                        <a:srgbClr val="000000"/>
                      </a:solidFill>
                    </a:lnT>
                    <a:lnB w="12700">
                      <a:miter lim="400000"/>
                    </a:lnB>
                    <a:solidFill>
                      <a:srgbClr val="E7E7E7"/>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يظهر المسيح كرئيس للكنيسة وكل الأشياء </a:t>
                      </a:r>
                      <a:r>
                        <a:t>(</a:t>
                      </a:r>
                      <a:r>
                        <a:rPr>
                          <a:latin typeface="+mn-lt"/>
                          <a:ea typeface="+mn-ea"/>
                          <a:cs typeface="+mn-cs"/>
                          <a:sym typeface="Times New Roman"/>
                        </a:rPr>
                        <a:t>أفسس ١</a:t>
                      </a:r>
                      <a:r>
                        <a:t>: </a:t>
                      </a:r>
                      <a:r>
                        <a:rPr>
                          <a:latin typeface="+mn-lt"/>
                          <a:ea typeface="+mn-ea"/>
                          <a:cs typeface="+mn-cs"/>
                          <a:sym typeface="Times New Roman"/>
                        </a:rPr>
                        <a:t>١٠ ، ٢٢ ؛ ٤</a:t>
                      </a:r>
                      <a:r>
                        <a:t>: </a:t>
                      </a:r>
                      <a:r>
                        <a:rPr>
                          <a:latin typeface="+mn-lt"/>
                          <a:ea typeface="+mn-ea"/>
                          <a:cs typeface="+mn-cs"/>
                          <a:sym typeface="Times New Roman"/>
                        </a:rPr>
                        <a:t>١٥ ؛ كولوسي ١</a:t>
                      </a:r>
                      <a:r>
                        <a:t>: </a:t>
                      </a:r>
                      <a:r>
                        <a:rPr>
                          <a:latin typeface="+mn-lt"/>
                          <a:ea typeface="+mn-ea"/>
                          <a:cs typeface="+mn-cs"/>
                          <a:sym typeface="Times New Roman"/>
                        </a:rPr>
                        <a:t>١٨ ؛ ٢</a:t>
                      </a:r>
                      <a:r>
                        <a:t>: </a:t>
                      </a:r>
                      <a:r>
                        <a:rPr>
                          <a:latin typeface="+mn-lt"/>
                          <a:ea typeface="+mn-ea"/>
                          <a:cs typeface="+mn-cs"/>
                          <a:sym typeface="Times New Roman"/>
                        </a:rPr>
                        <a:t>١٠</a:t>
                      </a:r>
                      <a:r>
                        <a:t>)</a:t>
                      </a:r>
                    </a:p>
                  </a:txBody>
                  <a:tcPr marL="0" marR="0" marT="0" marB="0" horzOverflow="overflow">
                    <a:lnL w="12700">
                      <a:miter lim="400000"/>
                    </a:lnL>
                    <a:lnR w="12700">
                      <a:solidFill>
                        <a:srgbClr val="000000"/>
                      </a:solidFill>
                    </a:lnR>
                    <a:lnT w="25400">
                      <a:solidFill>
                        <a:srgbClr val="000000"/>
                      </a:solidFill>
                    </a:lnT>
                    <a:lnB w="12700">
                      <a:miter lim="400000"/>
                    </a:lnB>
                    <a:solidFill>
                      <a:srgbClr val="E7E7E7"/>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تبرر المسيح على أنه المسيح لإسرائيل </a:t>
                      </a:r>
                      <a:r>
                        <a:t>(</a:t>
                      </a:r>
                      <a:r>
                        <a:rPr>
                          <a:latin typeface="+mn-lt"/>
                          <a:ea typeface="+mn-ea"/>
                          <a:cs typeface="+mn-cs"/>
                          <a:sym typeface="Times New Roman"/>
                        </a:rPr>
                        <a:t>زك ١٤</a:t>
                      </a:r>
                      <a:r>
                        <a:t>: </a:t>
                      </a:r>
                      <a:r>
                        <a:rPr>
                          <a:latin typeface="+mn-lt"/>
                          <a:ea typeface="+mn-ea"/>
                          <a:cs typeface="+mn-cs"/>
                          <a:sym typeface="Times New Roman"/>
                        </a:rPr>
                        <a:t>٣</a:t>
                      </a:r>
                      <a:r>
                        <a:t>-</a:t>
                      </a:r>
                      <a:r>
                        <a:rPr>
                          <a:latin typeface="+mn-lt"/>
                          <a:ea typeface="+mn-ea"/>
                          <a:cs typeface="+mn-cs"/>
                          <a:sym typeface="Times New Roman"/>
                        </a:rPr>
                        <a:t>٤ ؛ راجع أعمال ١</a:t>
                      </a:r>
                      <a:r>
                        <a:t>: </a:t>
                      </a:r>
                      <a:r>
                        <a:rPr>
                          <a:latin typeface="+mn-lt"/>
                          <a:ea typeface="+mn-ea"/>
                          <a:cs typeface="+mn-cs"/>
                          <a:sym typeface="Times New Roman"/>
                        </a:rPr>
                        <a:t>٦ مع آية ١١</a:t>
                      </a:r>
                      <a:r>
                        <a:t>)</a:t>
                      </a:r>
                    </a:p>
                  </a:txBody>
                  <a:tcPr marL="0" marR="0" marT="0" marB="0" horzOverflow="overflow">
                    <a:lnL w="12700">
                      <a:solidFill>
                        <a:srgbClr val="000000"/>
                      </a:solidFill>
                    </a:lnL>
                    <a:lnR w="12700">
                      <a:miter lim="400000"/>
                    </a:lnR>
                    <a:lnT w="25400">
                      <a:solidFill>
                        <a:srgbClr val="000000"/>
                      </a:solidFill>
                    </a:lnT>
                    <a:lnB w="12700">
                      <a:miter lim="400000"/>
                    </a:lnB>
                    <a:solidFill>
                      <a:srgbClr val="E7E7E7"/>
                    </a:solidFill>
                  </a:tcPr>
                </a:tc>
                <a:extLst>
                  <a:ext uri="{0D108BD9-81ED-4DB2-BD59-A6C34878D82A}">
                    <a16:rowId xmlns:a16="http://schemas.microsoft.com/office/drawing/2014/main" val="10001"/>
                  </a:ext>
                </a:extLst>
              </a:tr>
              <a:tr h="1219200">
                <a:tc>
                  <a:txBody>
                    <a:bodyPr/>
                    <a:lstStyle/>
                    <a:p>
                      <a:pPr algn="ctr" defTabSz="457200">
                        <a:spcBef>
                          <a:spcPts val="1200"/>
                        </a:spcBef>
                        <a:defRPr sz="1800"/>
                      </a:pPr>
                      <a:r>
                        <a:rPr sz="2000" b="1">
                          <a:latin typeface="Arial"/>
                          <a:ea typeface="Arial"/>
                          <a:cs typeface="Arial"/>
                          <a:sym typeface="Arial"/>
                        </a:rPr>
                        <a:t>15</a:t>
                      </a:r>
                    </a:p>
                  </a:txBody>
                  <a:tcPr marL="0" marR="0" marT="0" marB="0" horzOverflow="overflow">
                    <a:lnL w="12700">
                      <a:miter lim="400000"/>
                    </a:lnL>
                    <a:lnR w="12700">
                      <a:miter lim="400000"/>
                    </a:lnR>
                    <a:lnT w="12700">
                      <a:miter lim="400000"/>
                    </a:lnT>
                    <a:lnB w="12700">
                      <a:miter lim="400000"/>
                    </a:lnB>
                    <a:solidFill>
                      <a:schemeClr val="accent3">
                        <a:lumOff val="44000"/>
                      </a:schemeClr>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مقعد دينونة المسيح للمؤمنين </a:t>
                      </a:r>
                      <a:r>
                        <a:t>(</a:t>
                      </a:r>
                      <a:r>
                        <a:rPr>
                          <a:latin typeface="+mn-lt"/>
                          <a:ea typeface="+mn-ea"/>
                          <a:cs typeface="+mn-cs"/>
                          <a:sym typeface="Times New Roman"/>
                        </a:rPr>
                        <a:t>٢ كورنثوس ٥</a:t>
                      </a:r>
                      <a:r>
                        <a:t>: </a:t>
                      </a:r>
                      <a:r>
                        <a:rPr>
                          <a:latin typeface="+mn-lt"/>
                          <a:ea typeface="+mn-ea"/>
                          <a:cs typeface="+mn-cs"/>
                          <a:sym typeface="Times New Roman"/>
                        </a:rPr>
                        <a:t>١٠ ؛ ١كورنثوس ٣</a:t>
                      </a:r>
                      <a:r>
                        <a:t>: </a:t>
                      </a:r>
                      <a:r>
                        <a:rPr>
                          <a:latin typeface="+mn-lt"/>
                          <a:ea typeface="+mn-ea"/>
                          <a:cs typeface="+mn-cs"/>
                          <a:sym typeface="Times New Roman"/>
                        </a:rPr>
                        <a:t>١٣</a:t>
                      </a:r>
                      <a:r>
                        <a:t>)</a:t>
                      </a:r>
                    </a:p>
                  </a:txBody>
                  <a:tcPr marL="0" marR="0" marT="0" marB="0" horzOverflow="overflow">
                    <a:lnL w="12700">
                      <a:miter lim="400000"/>
                    </a:lnL>
                    <a:lnR w="12700">
                      <a:solidFill>
                        <a:srgbClr val="000000"/>
                      </a:solidFill>
                    </a:lnR>
                    <a:lnT w="12700">
                      <a:miter lim="400000"/>
                    </a:lnT>
                    <a:lnB w="12700">
                      <a:miter lim="400000"/>
                    </a:lnB>
                    <a:solidFill>
                      <a:schemeClr val="accent3">
                        <a:lumOff val="44000"/>
                      </a:schemeClr>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دينونة إسرائيل والأمم </a:t>
                      </a:r>
                      <a:r>
                        <a:t>(</a:t>
                      </a:r>
                      <a:r>
                        <a:rPr>
                          <a:latin typeface="+mn-lt"/>
                          <a:ea typeface="+mn-ea"/>
                          <a:cs typeface="+mn-cs"/>
                          <a:sym typeface="Times New Roman"/>
                        </a:rPr>
                        <a:t>حزقيال ٢٠</a:t>
                      </a:r>
                      <a:r>
                        <a:t>: </a:t>
                      </a:r>
                      <a:r>
                        <a:rPr>
                          <a:latin typeface="+mn-lt"/>
                          <a:ea typeface="+mn-ea"/>
                          <a:cs typeface="+mn-cs"/>
                          <a:sym typeface="Times New Roman"/>
                        </a:rPr>
                        <a:t>٣٤</a:t>
                      </a:r>
                      <a:r>
                        <a:t>-</a:t>
                      </a:r>
                      <a:r>
                        <a:rPr>
                          <a:latin typeface="+mn-lt"/>
                          <a:ea typeface="+mn-ea"/>
                          <a:cs typeface="+mn-cs"/>
                          <a:sym typeface="Times New Roman"/>
                        </a:rPr>
                        <a:t>٣٨ ؛ متى ٢٥ ؛ زك ١٤</a:t>
                      </a:r>
                      <a:r>
                        <a:t>: </a:t>
                      </a:r>
                      <a:r>
                        <a:rPr>
                          <a:latin typeface="+mn-lt"/>
                          <a:ea typeface="+mn-ea"/>
                          <a:cs typeface="+mn-cs"/>
                          <a:sym typeface="Times New Roman"/>
                        </a:rPr>
                        <a:t>٤ ؛ راجع ص ١٦٠</a:t>
                      </a:r>
                      <a:r>
                        <a:t>)</a:t>
                      </a:r>
                    </a:p>
                  </a:txBody>
                  <a:tcPr marL="0" marR="0" marT="0" marB="0" horzOverflow="overflow">
                    <a:lnL w="12700">
                      <a:solidFill>
                        <a:srgbClr val="000000"/>
                      </a:solidFill>
                    </a:lnL>
                    <a:lnR w="12700">
                      <a:miter lim="400000"/>
                    </a:lnR>
                    <a:lnT w="12700">
                      <a:miter lim="400000"/>
                    </a:lnT>
                    <a:lnB w="12700">
                      <a:miter lim="400000"/>
                    </a:lnB>
                    <a:solidFill>
                      <a:schemeClr val="accent3">
                        <a:lumOff val="44000"/>
                      </a:schemeClr>
                    </a:solidFill>
                  </a:tcPr>
                </a:tc>
                <a:extLst>
                  <a:ext uri="{0D108BD9-81ED-4DB2-BD59-A6C34878D82A}">
                    <a16:rowId xmlns:a16="http://schemas.microsoft.com/office/drawing/2014/main" val="10002"/>
                  </a:ext>
                </a:extLst>
              </a:tr>
              <a:tr h="914400">
                <a:tc>
                  <a:txBody>
                    <a:bodyPr/>
                    <a:lstStyle/>
                    <a:p>
                      <a:pPr algn="ctr" defTabSz="457200">
                        <a:spcBef>
                          <a:spcPts val="1200"/>
                        </a:spcBef>
                        <a:defRPr sz="1800"/>
                      </a:pPr>
                      <a:r>
                        <a:rPr sz="2000" b="1">
                          <a:latin typeface="Arial"/>
                          <a:ea typeface="Arial"/>
                          <a:cs typeface="Arial"/>
                          <a:sym typeface="Arial"/>
                        </a:rPr>
                        <a:t>16</a:t>
                      </a:r>
                    </a:p>
                  </a:txBody>
                  <a:tcPr marL="0" marR="0" marT="0" marB="0" horzOverflow="overflow">
                    <a:lnL w="12700">
                      <a:miter lim="400000"/>
                    </a:lnL>
                    <a:lnR w="12700">
                      <a:miter lim="400000"/>
                    </a:lnR>
                    <a:lnT w="12700">
                      <a:miter lim="400000"/>
                    </a:lnT>
                    <a:lnB w="12700">
                      <a:miter lim="400000"/>
                    </a:lnB>
                    <a:solidFill>
                      <a:srgbClr val="E7E7E7"/>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الرب قريب </a:t>
                      </a:r>
                      <a:r>
                        <a:t>(</a:t>
                      </a:r>
                      <a:r>
                        <a:rPr>
                          <a:latin typeface="+mn-lt"/>
                          <a:ea typeface="+mn-ea"/>
                          <a:cs typeface="+mn-cs"/>
                          <a:sym typeface="Times New Roman"/>
                        </a:rPr>
                        <a:t>فيلبي ٤</a:t>
                      </a:r>
                      <a:r>
                        <a:t>: </a:t>
                      </a:r>
                      <a:r>
                        <a:rPr>
                          <a:latin typeface="+mn-lt"/>
                          <a:ea typeface="+mn-ea"/>
                          <a:cs typeface="+mn-cs"/>
                          <a:sym typeface="Times New Roman"/>
                        </a:rPr>
                        <a:t>٥</a:t>
                      </a:r>
                      <a:r>
                        <a:t>)</a:t>
                      </a:r>
                    </a:p>
                  </a:txBody>
                  <a:tcPr marL="0" marR="0" marT="0" marB="0" horzOverflow="overflow">
                    <a:lnL w="12700">
                      <a:miter lim="400000"/>
                    </a:lnL>
                    <a:lnR w="12700">
                      <a:solidFill>
                        <a:srgbClr val="000000"/>
                      </a:solidFill>
                    </a:lnR>
                    <a:lnT w="12700">
                      <a:miter lim="400000"/>
                    </a:lnT>
                    <a:lnB w="12700">
                      <a:miter lim="400000"/>
                    </a:lnB>
                    <a:solidFill>
                      <a:srgbClr val="E7E7E7"/>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الملكوت قريب </a:t>
                      </a:r>
                      <a:r>
                        <a:t>(</a:t>
                      </a:r>
                      <a:r>
                        <a:rPr>
                          <a:latin typeface="+mn-lt"/>
                          <a:ea typeface="+mn-ea"/>
                          <a:cs typeface="+mn-cs"/>
                          <a:sym typeface="Times New Roman"/>
                        </a:rPr>
                        <a:t>متى ٢٤</a:t>
                      </a:r>
                      <a:r>
                        <a:t>: </a:t>
                      </a:r>
                      <a:r>
                        <a:rPr>
                          <a:latin typeface="+mn-lt"/>
                          <a:ea typeface="+mn-ea"/>
                          <a:cs typeface="+mn-cs"/>
                          <a:sym typeface="Times New Roman"/>
                        </a:rPr>
                        <a:t>١٤</a:t>
                      </a:r>
                      <a:r>
                        <a:t>)</a:t>
                      </a:r>
                    </a:p>
                  </a:txBody>
                  <a:tcPr marL="0" marR="0" marT="0" marB="0" horzOverflow="overflow">
                    <a:lnL w="12700">
                      <a:solidFill>
                        <a:srgbClr val="000000"/>
                      </a:solidFill>
                    </a:lnL>
                    <a:lnR w="12700">
                      <a:miter lim="400000"/>
                    </a:lnR>
                    <a:lnT w="12700">
                      <a:miter lim="400000"/>
                    </a:lnT>
                    <a:lnB w="12700">
                      <a:miter lim="400000"/>
                    </a:lnB>
                    <a:solidFill>
                      <a:srgbClr val="E7E7E7"/>
                    </a:solidFill>
                  </a:tcPr>
                </a:tc>
                <a:extLst>
                  <a:ext uri="{0D108BD9-81ED-4DB2-BD59-A6C34878D82A}">
                    <a16:rowId xmlns:a16="http://schemas.microsoft.com/office/drawing/2014/main" val="10003"/>
                  </a:ext>
                </a:extLst>
              </a:tr>
              <a:tr h="1219200">
                <a:tc>
                  <a:txBody>
                    <a:bodyPr/>
                    <a:lstStyle/>
                    <a:p>
                      <a:pPr algn="ctr" defTabSz="457200">
                        <a:spcBef>
                          <a:spcPts val="1200"/>
                        </a:spcBef>
                        <a:defRPr sz="1800"/>
                      </a:pPr>
                      <a:r>
                        <a:rPr sz="2000" b="1">
                          <a:latin typeface="Arial"/>
                          <a:ea typeface="Arial"/>
                          <a:cs typeface="Arial"/>
                          <a:sym typeface="Arial"/>
                        </a:rPr>
                        <a:t>17</a:t>
                      </a:r>
                    </a:p>
                  </a:txBody>
                  <a:tcPr marL="0" marR="0" marT="0" marB="0" horzOverflow="overflow">
                    <a:lnL w="12700">
                      <a:miter lim="400000"/>
                    </a:lnL>
                    <a:lnR w="12700">
                      <a:miter lim="400000"/>
                    </a:lnR>
                    <a:lnT w="12700">
                      <a:miter lim="400000"/>
                    </a:lnT>
                    <a:lnB w="25400">
                      <a:solidFill>
                        <a:srgbClr val="000000"/>
                      </a:solidFill>
                    </a:lnB>
                    <a:solidFill>
                      <a:schemeClr val="accent3">
                        <a:lumOff val="44000"/>
                      </a:schemeClr>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دمرت الطبيعة فيما بعد </a:t>
                      </a:r>
                      <a:r>
                        <a:t>(</a:t>
                      </a:r>
                      <a:r>
                        <a:rPr>
                          <a:latin typeface="+mn-lt"/>
                          <a:ea typeface="+mn-ea"/>
                          <a:cs typeface="+mn-cs"/>
                          <a:sym typeface="Times New Roman"/>
                        </a:rPr>
                        <a:t>رؤيا ٦</a:t>
                      </a:r>
                      <a:r>
                        <a:t>-</a:t>
                      </a:r>
                      <a:r>
                        <a:rPr>
                          <a:latin typeface="+mn-lt"/>
                          <a:ea typeface="+mn-ea"/>
                          <a:cs typeface="+mn-cs"/>
                          <a:sym typeface="Times New Roman"/>
                        </a:rPr>
                        <a:t>١٦</a:t>
                      </a:r>
                      <a:r>
                        <a:t>)</a:t>
                      </a:r>
                    </a:p>
                  </a:txBody>
                  <a:tcPr marL="0" marR="0" marT="0" marB="0" horzOverflow="overflow">
                    <a:lnL w="12700">
                      <a:miter lim="400000"/>
                    </a:lnL>
                    <a:lnR w="12700">
                      <a:solidFill>
                        <a:srgbClr val="000000"/>
                      </a:solidFill>
                    </a:lnR>
                    <a:lnT w="12700">
                      <a:miter lim="400000"/>
                    </a:lnT>
                    <a:lnB w="25400">
                      <a:solidFill>
                        <a:srgbClr val="000000"/>
                      </a:solidFill>
                    </a:lnB>
                    <a:solidFill>
                      <a:schemeClr val="accent3">
                        <a:lumOff val="44000"/>
                      </a:schemeClr>
                    </a:solidFill>
                  </a:tcPr>
                </a:tc>
                <a:tc>
                  <a:txBody>
                    <a:bodyPr/>
                    <a:lstStyle/>
                    <a:p>
                      <a:pPr indent="12700" defTabSz="457200" rtl="1">
                        <a:defRPr sz="2000" b="1">
                          <a:latin typeface="Arial"/>
                          <a:ea typeface="Arial"/>
                          <a:cs typeface="Arial"/>
                          <a:sym typeface="Arial"/>
                        </a:defRPr>
                      </a:pPr>
                      <a:r>
                        <a:rPr>
                          <a:latin typeface="+mn-lt"/>
                          <a:ea typeface="+mn-ea"/>
                          <a:cs typeface="+mn-cs"/>
                          <a:sym typeface="Times New Roman"/>
                        </a:rPr>
                        <a:t>استعادت الطبيعة بعد ذلك </a:t>
                      </a:r>
                      <a:r>
                        <a:t>(</a:t>
                      </a:r>
                      <a:r>
                        <a:rPr>
                          <a:latin typeface="+mn-lt"/>
                          <a:ea typeface="+mn-ea"/>
                          <a:cs typeface="+mn-cs"/>
                          <a:sym typeface="Times New Roman"/>
                        </a:rPr>
                        <a:t>رومية ٨</a:t>
                      </a:r>
                      <a:r>
                        <a:t>: </a:t>
                      </a:r>
                      <a:r>
                        <a:rPr>
                          <a:latin typeface="+mn-lt"/>
                          <a:ea typeface="+mn-ea"/>
                          <a:cs typeface="+mn-cs"/>
                          <a:sym typeface="Times New Roman"/>
                        </a:rPr>
                        <a:t>١٩</a:t>
                      </a:r>
                      <a:r>
                        <a:t>-</a:t>
                      </a:r>
                      <a:r>
                        <a:rPr>
                          <a:latin typeface="+mn-lt"/>
                          <a:ea typeface="+mn-ea"/>
                          <a:cs typeface="+mn-cs"/>
                          <a:sym typeface="Times New Roman"/>
                        </a:rPr>
                        <a:t>٢٢ ؛ إشعياء ١١</a:t>
                      </a:r>
                      <a:r>
                        <a:t>: </a:t>
                      </a:r>
                      <a:r>
                        <a:rPr>
                          <a:latin typeface="+mn-lt"/>
                          <a:ea typeface="+mn-ea"/>
                          <a:cs typeface="+mn-cs"/>
                          <a:sym typeface="Times New Roman"/>
                        </a:rPr>
                        <a:t>٦</a:t>
                      </a:r>
                      <a:r>
                        <a:t>-</a:t>
                      </a:r>
                      <a:r>
                        <a:rPr>
                          <a:latin typeface="+mn-lt"/>
                          <a:ea typeface="+mn-ea"/>
                          <a:cs typeface="+mn-cs"/>
                          <a:sym typeface="Times New Roman"/>
                        </a:rPr>
                        <a:t>٩ ؛ ٣٥</a:t>
                      </a:r>
                      <a:r>
                        <a:t>: </a:t>
                      </a:r>
                      <a:r>
                        <a:rPr>
                          <a:latin typeface="+mn-lt"/>
                          <a:ea typeface="+mn-ea"/>
                          <a:cs typeface="+mn-cs"/>
                          <a:sym typeface="Times New Roman"/>
                        </a:rPr>
                        <a:t>٩ ؛ ٦٥</a:t>
                      </a:r>
                      <a:r>
                        <a:t>: </a:t>
                      </a:r>
                      <a:r>
                        <a:rPr>
                          <a:latin typeface="+mn-lt"/>
                          <a:ea typeface="+mn-ea"/>
                          <a:cs typeface="+mn-cs"/>
                          <a:sym typeface="Times New Roman"/>
                        </a:rPr>
                        <a:t>٢٥</a:t>
                      </a:r>
                      <a:r>
                        <a:t>)</a:t>
                      </a:r>
                    </a:p>
                  </a:txBody>
                  <a:tcPr marL="0" marR="0" marT="0" marB="0" horzOverflow="overflow">
                    <a:lnL w="12700">
                      <a:solidFill>
                        <a:srgbClr val="000000"/>
                      </a:solidFill>
                    </a:lnL>
                    <a:lnR w="12700">
                      <a:miter lim="400000"/>
                    </a:lnR>
                    <a:lnT w="12700">
                      <a:miter lim="400000"/>
                    </a:lnT>
                    <a:lnB w="25400">
                      <a:solidFill>
                        <a:srgbClr val="000000"/>
                      </a:solidFill>
                    </a:lnB>
                    <a:solidFill>
                      <a:schemeClr val="accent3">
                        <a:lumOff val="44000"/>
                      </a:schemeClr>
                    </a:solidFill>
                  </a:tcPr>
                </a:tc>
                <a:extLst>
                  <a:ext uri="{0D108BD9-81ED-4DB2-BD59-A6C34878D82A}">
                    <a16:rowId xmlns:a16="http://schemas.microsoft.com/office/drawing/2014/main" val="10004"/>
                  </a:ext>
                </a:extLst>
              </a:tr>
            </a:tbl>
          </a:graphicData>
        </a:graphic>
      </p:graphicFrame>
      <p:sp>
        <p:nvSpPr>
          <p:cNvPr id="1894" name="Text Box 16"/>
          <p:cNvSpPr txBox="1"/>
          <p:nvPr/>
        </p:nvSpPr>
        <p:spPr>
          <a:xfrm>
            <a:off x="8434069" y="71438"/>
            <a:ext cx="612687"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latin typeface="Arial"/>
                <a:ea typeface="Arial"/>
                <a:cs typeface="Arial"/>
                <a:sym typeface="Arial"/>
              </a:defRPr>
            </a:lvl1pPr>
          </a:lstStyle>
          <a:p>
            <a:r>
              <a:t>210</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4D1B598-D034-39A1-69F0-6E28F78FAC11}"/>
              </a:ext>
            </a:extLst>
          </p:cNvPr>
          <p:cNvGrpSpPr/>
          <p:nvPr/>
        </p:nvGrpSpPr>
        <p:grpSpPr>
          <a:xfrm>
            <a:off x="0" y="0"/>
            <a:ext cx="9090758" cy="6702399"/>
            <a:chOff x="0" y="0"/>
            <a:chExt cx="9090758" cy="6702399"/>
          </a:xfrm>
        </p:grpSpPr>
        <p:pic>
          <p:nvPicPr>
            <p:cNvPr id="1569" name="Picture 2" descr="Picture 2"/>
            <p:cNvPicPr>
              <a:picLocks noChangeAspect="1"/>
            </p:cNvPicPr>
            <p:nvPr/>
          </p:nvPicPr>
          <p:blipFill rotWithShape="1">
            <a:blip r:embed="rId3"/>
            <a:srcRect l="3878" r="4843"/>
            <a:stretch/>
          </p:blipFill>
          <p:spPr>
            <a:xfrm>
              <a:off x="0" y="0"/>
              <a:ext cx="9090758" cy="6702399"/>
            </a:xfrm>
            <a:prstGeom prst="rect">
              <a:avLst/>
            </a:prstGeom>
            <a:ln w="12700">
              <a:miter lim="400000"/>
            </a:ln>
          </p:spPr>
        </p:pic>
        <p:grpSp>
          <p:nvGrpSpPr>
            <p:cNvPr id="6" name="Group 5">
              <a:extLst>
                <a:ext uri="{FF2B5EF4-FFF2-40B4-BE49-F238E27FC236}">
                  <a16:creationId xmlns:a16="http://schemas.microsoft.com/office/drawing/2014/main" id="{AC74673F-5BE2-F80D-A02D-1557BD1CF15A}"/>
                </a:ext>
              </a:extLst>
            </p:cNvPr>
            <p:cNvGrpSpPr/>
            <p:nvPr/>
          </p:nvGrpSpPr>
          <p:grpSpPr>
            <a:xfrm>
              <a:off x="176169" y="33557"/>
              <a:ext cx="8682605" cy="5872293"/>
              <a:chOff x="176169" y="33557"/>
              <a:chExt cx="8682605" cy="5872293"/>
            </a:xfrm>
          </p:grpSpPr>
          <p:sp>
            <p:nvSpPr>
              <p:cNvPr id="4" name="Rectangle 3">
                <a:extLst>
                  <a:ext uri="{FF2B5EF4-FFF2-40B4-BE49-F238E27FC236}">
                    <a16:creationId xmlns:a16="http://schemas.microsoft.com/office/drawing/2014/main" id="{E0F71B88-5D5C-FA94-0841-8C79B8F21A08}"/>
                  </a:ext>
                </a:extLst>
              </p:cNvPr>
              <p:cNvSpPr/>
              <p:nvPr/>
            </p:nvSpPr>
            <p:spPr>
              <a:xfrm>
                <a:off x="176169" y="1400961"/>
                <a:ext cx="3280095" cy="4504889"/>
              </a:xfrm>
              <a:prstGeom prst="rect">
                <a:avLst/>
              </a:prstGeom>
              <a:solidFill>
                <a:schemeClr val="accent3">
                  <a:lumOff val="4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Times New Roman"/>
                </a:endParaRPr>
              </a:p>
            </p:txBody>
          </p:sp>
          <p:sp>
            <p:nvSpPr>
              <p:cNvPr id="5" name="Rectangle 4">
                <a:extLst>
                  <a:ext uri="{FF2B5EF4-FFF2-40B4-BE49-F238E27FC236}">
                    <a16:creationId xmlns:a16="http://schemas.microsoft.com/office/drawing/2014/main" id="{3280A3D9-3D25-ED4B-3A80-0945B7F2AE37}"/>
                  </a:ext>
                </a:extLst>
              </p:cNvPr>
              <p:cNvSpPr/>
              <p:nvPr/>
            </p:nvSpPr>
            <p:spPr>
              <a:xfrm>
                <a:off x="268447" y="33557"/>
                <a:ext cx="8590327" cy="1266738"/>
              </a:xfrm>
              <a:prstGeom prst="rect">
                <a:avLst/>
              </a:prstGeom>
              <a:solidFill>
                <a:schemeClr val="accent3">
                  <a:lumOff val="4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Times New Roman"/>
                </a:endParaRPr>
              </a:p>
            </p:txBody>
          </p:sp>
        </p:grpSp>
      </p:grpSp>
      <p:sp>
        <p:nvSpPr>
          <p:cNvPr id="1568" name="TextBox 4"/>
          <p:cNvSpPr txBox="1"/>
          <p:nvPr/>
        </p:nvSpPr>
        <p:spPr>
          <a:xfrm>
            <a:off x="4681056" y="3749879"/>
            <a:ext cx="4409701" cy="1200329"/>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defTabSz="457176">
              <a:defRPr sz="4800" b="1">
                <a:latin typeface="Arial"/>
                <a:ea typeface="Arial"/>
                <a:cs typeface="Arial"/>
                <a:sym typeface="Arial"/>
              </a:defRPr>
            </a:lvl1pPr>
          </a:lstStyle>
          <a:p>
            <a:r>
              <a:rPr lang="ar-JO" sz="3600" dirty="0">
                <a:solidFill>
                  <a:schemeClr val="bg1"/>
                </a:solidFill>
              </a:rPr>
              <a:t>وجهات نظر الاختطاف</a:t>
            </a:r>
          </a:p>
          <a:p>
            <a:r>
              <a:rPr lang="en-US" sz="3600" dirty="0">
                <a:solidFill>
                  <a:schemeClr val="bg1"/>
                </a:solidFill>
              </a:rPr>
              <a:t>(2016)</a:t>
            </a:r>
            <a:endParaRPr sz="3600" dirty="0">
              <a:solidFill>
                <a:schemeClr val="bg1"/>
              </a:solidFill>
            </a:endParaRPr>
          </a:p>
        </p:txBody>
      </p:sp>
      <p:sp>
        <p:nvSpPr>
          <p:cNvPr id="2" name="TextBox 4">
            <a:extLst>
              <a:ext uri="{FF2B5EF4-FFF2-40B4-BE49-F238E27FC236}">
                <a16:creationId xmlns:a16="http://schemas.microsoft.com/office/drawing/2014/main" id="{A4E45B60-7201-7E3B-39DE-33FECD467888}"/>
              </a:ext>
            </a:extLst>
          </p:cNvPr>
          <p:cNvSpPr txBox="1"/>
          <p:nvPr/>
        </p:nvSpPr>
        <p:spPr>
          <a:xfrm>
            <a:off x="78409" y="1481020"/>
            <a:ext cx="3280095" cy="40011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defTabSz="457176">
              <a:defRPr sz="4800" b="1">
                <a:latin typeface="Arial"/>
                <a:ea typeface="Arial"/>
                <a:cs typeface="Arial"/>
                <a:sym typeface="Arial"/>
              </a:defRPr>
            </a:lvl1pPr>
          </a:lstStyle>
          <a:p>
            <a:pPr algn="r"/>
            <a:r>
              <a:rPr lang="ar-JO" sz="2000" dirty="0"/>
              <a:t>ما قبل الضيقة</a:t>
            </a:r>
            <a:endParaRPr sz="2000" dirty="0"/>
          </a:p>
        </p:txBody>
      </p:sp>
      <p:sp>
        <p:nvSpPr>
          <p:cNvPr id="3" name="TextBox 4">
            <a:extLst>
              <a:ext uri="{FF2B5EF4-FFF2-40B4-BE49-F238E27FC236}">
                <a16:creationId xmlns:a16="http://schemas.microsoft.com/office/drawing/2014/main" id="{6CDD7249-60E5-06DE-CB3C-90AA74CECAA6}"/>
              </a:ext>
            </a:extLst>
          </p:cNvPr>
          <p:cNvSpPr txBox="1"/>
          <p:nvPr/>
        </p:nvSpPr>
        <p:spPr>
          <a:xfrm>
            <a:off x="53242" y="347225"/>
            <a:ext cx="9029126" cy="98662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defTabSz="457176">
              <a:defRPr sz="4800" b="1">
                <a:latin typeface="Arial"/>
                <a:ea typeface="Arial"/>
                <a:cs typeface="Arial"/>
                <a:sym typeface="Arial"/>
              </a:defRPr>
            </a:lvl1pPr>
          </a:lstStyle>
          <a:p>
            <a:r>
              <a:rPr lang="ar-SA" sz="2800" dirty="0">
                <a:solidFill>
                  <a:srgbClr val="9C002B"/>
                </a:solidFill>
              </a:rPr>
              <a:t>أي من العبارات التالية تصف وجهة نظرك بشكل أفضل </a:t>
            </a:r>
            <a:r>
              <a:rPr lang="ar-JO" sz="2800" dirty="0">
                <a:solidFill>
                  <a:srgbClr val="9C002B"/>
                </a:solidFill>
              </a:rPr>
              <a:t>عند </a:t>
            </a:r>
            <a:r>
              <a:rPr lang="ar-SA" sz="2800" dirty="0">
                <a:solidFill>
                  <a:srgbClr val="9C002B"/>
                </a:solidFill>
              </a:rPr>
              <a:t>حدوث</a:t>
            </a:r>
            <a:endParaRPr lang="ar-JO" sz="2800" dirty="0">
              <a:solidFill>
                <a:srgbClr val="9C002B"/>
              </a:solidFill>
            </a:endParaRPr>
          </a:p>
          <a:p>
            <a:r>
              <a:rPr lang="ar-SA" sz="2800" dirty="0">
                <a:solidFill>
                  <a:srgbClr val="9C002B"/>
                </a:solidFill>
              </a:rPr>
              <a:t> الاختطاف الكتابي؟</a:t>
            </a:r>
            <a:endParaRPr sz="2800" dirty="0">
              <a:solidFill>
                <a:srgbClr val="9C002B"/>
              </a:solidFill>
            </a:endParaRPr>
          </a:p>
        </p:txBody>
      </p:sp>
      <p:sp>
        <p:nvSpPr>
          <p:cNvPr id="7" name="TextBox 4">
            <a:extLst>
              <a:ext uri="{FF2B5EF4-FFF2-40B4-BE49-F238E27FC236}">
                <a16:creationId xmlns:a16="http://schemas.microsoft.com/office/drawing/2014/main" id="{41E0E31C-CB84-6380-7D3B-70D87C160579}"/>
              </a:ext>
            </a:extLst>
          </p:cNvPr>
          <p:cNvSpPr txBox="1"/>
          <p:nvPr/>
        </p:nvSpPr>
        <p:spPr>
          <a:xfrm>
            <a:off x="4588778" y="67112"/>
            <a:ext cx="419158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defTabSz="457176">
              <a:defRPr sz="4800" b="1">
                <a:latin typeface="Arial"/>
                <a:ea typeface="Arial"/>
                <a:cs typeface="Arial"/>
                <a:sym typeface="Arial"/>
              </a:defRPr>
            </a:lvl1pPr>
          </a:lstStyle>
          <a:p>
            <a:pPr algn="r"/>
            <a:r>
              <a:rPr lang="ar-JO" sz="1800" i="1" dirty="0">
                <a:latin typeface="Arial" panose="020B0604020202020204" pitchFamily="34" charset="0"/>
                <a:cs typeface="Arial" panose="020B0604020202020204" pitchFamily="34" charset="0"/>
              </a:rPr>
              <a:t>من بين الرعاة البروتستانت:</a:t>
            </a:r>
            <a:endParaRPr sz="1800" i="1" dirty="0">
              <a:latin typeface="Arial" panose="020B0604020202020204" pitchFamily="34" charset="0"/>
              <a:cs typeface="Arial" panose="020B0604020202020204" pitchFamily="34" charset="0"/>
            </a:endParaRPr>
          </a:p>
        </p:txBody>
      </p:sp>
      <p:sp>
        <p:nvSpPr>
          <p:cNvPr id="8" name="TextBox 4">
            <a:extLst>
              <a:ext uri="{FF2B5EF4-FFF2-40B4-BE49-F238E27FC236}">
                <a16:creationId xmlns:a16="http://schemas.microsoft.com/office/drawing/2014/main" id="{EAC67C5C-2BE6-A68C-D089-6FE36288826F}"/>
              </a:ext>
            </a:extLst>
          </p:cNvPr>
          <p:cNvSpPr txBox="1"/>
          <p:nvPr/>
        </p:nvSpPr>
        <p:spPr>
          <a:xfrm>
            <a:off x="78409" y="2789703"/>
            <a:ext cx="3280095" cy="40011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defTabSz="457176">
              <a:defRPr sz="4800" b="1">
                <a:latin typeface="Arial"/>
                <a:ea typeface="Arial"/>
                <a:cs typeface="Arial"/>
                <a:sym typeface="Arial"/>
              </a:defRPr>
            </a:lvl1pPr>
          </a:lstStyle>
          <a:p>
            <a:pPr algn="r"/>
            <a:r>
              <a:rPr lang="ar-JO" sz="2000" dirty="0"/>
              <a:t>ما بعد الضيقة</a:t>
            </a:r>
            <a:endParaRPr sz="2000" dirty="0"/>
          </a:p>
        </p:txBody>
      </p:sp>
      <p:sp>
        <p:nvSpPr>
          <p:cNvPr id="9" name="TextBox 4">
            <a:extLst>
              <a:ext uri="{FF2B5EF4-FFF2-40B4-BE49-F238E27FC236}">
                <a16:creationId xmlns:a16="http://schemas.microsoft.com/office/drawing/2014/main" id="{F8095E21-D20F-B1FD-9809-811BE85572B7}"/>
              </a:ext>
            </a:extLst>
          </p:cNvPr>
          <p:cNvSpPr txBox="1"/>
          <p:nvPr/>
        </p:nvSpPr>
        <p:spPr>
          <a:xfrm>
            <a:off x="78409" y="3435655"/>
            <a:ext cx="3280095" cy="40011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defTabSz="457176">
              <a:defRPr sz="4800" b="1">
                <a:latin typeface="Arial"/>
                <a:ea typeface="Arial"/>
                <a:cs typeface="Arial"/>
                <a:sym typeface="Arial"/>
              </a:defRPr>
            </a:lvl1pPr>
          </a:lstStyle>
          <a:p>
            <a:pPr algn="r"/>
            <a:r>
              <a:rPr lang="ar-JO" sz="2000" dirty="0"/>
              <a:t>في وسط الضيقة</a:t>
            </a:r>
            <a:endParaRPr sz="2000" dirty="0"/>
          </a:p>
        </p:txBody>
      </p:sp>
      <p:sp>
        <p:nvSpPr>
          <p:cNvPr id="10" name="TextBox 4">
            <a:extLst>
              <a:ext uri="{FF2B5EF4-FFF2-40B4-BE49-F238E27FC236}">
                <a16:creationId xmlns:a16="http://schemas.microsoft.com/office/drawing/2014/main" id="{760B3AB8-FA54-DD72-53C9-27317A13A5E5}"/>
              </a:ext>
            </a:extLst>
          </p:cNvPr>
          <p:cNvSpPr txBox="1"/>
          <p:nvPr/>
        </p:nvSpPr>
        <p:spPr>
          <a:xfrm>
            <a:off x="78409" y="4089997"/>
            <a:ext cx="3280095" cy="40011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defTabSz="457176">
              <a:defRPr sz="4800" b="1">
                <a:latin typeface="Arial"/>
                <a:ea typeface="Arial"/>
                <a:cs typeface="Arial"/>
                <a:sym typeface="Arial"/>
              </a:defRPr>
            </a:lvl1pPr>
          </a:lstStyle>
          <a:p>
            <a:pPr algn="r"/>
            <a:r>
              <a:rPr lang="ar-JO" sz="2000" dirty="0"/>
              <a:t>ما قبل الغضب</a:t>
            </a:r>
            <a:endParaRPr sz="2000" dirty="0"/>
          </a:p>
        </p:txBody>
      </p:sp>
      <p:sp>
        <p:nvSpPr>
          <p:cNvPr id="11" name="TextBox 4">
            <a:extLst>
              <a:ext uri="{FF2B5EF4-FFF2-40B4-BE49-F238E27FC236}">
                <a16:creationId xmlns:a16="http://schemas.microsoft.com/office/drawing/2014/main" id="{A0DD22A2-8D20-D42A-B79D-37C1752C0577}"/>
              </a:ext>
            </a:extLst>
          </p:cNvPr>
          <p:cNvSpPr txBox="1"/>
          <p:nvPr/>
        </p:nvSpPr>
        <p:spPr>
          <a:xfrm>
            <a:off x="78409" y="4719171"/>
            <a:ext cx="3280095" cy="40011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defTabSz="457176">
              <a:defRPr sz="4800" b="1">
                <a:latin typeface="Arial"/>
                <a:ea typeface="Arial"/>
                <a:cs typeface="Arial"/>
                <a:sym typeface="Arial"/>
              </a:defRPr>
            </a:lvl1pPr>
          </a:lstStyle>
          <a:p>
            <a:pPr algn="r"/>
            <a:r>
              <a:rPr lang="ar-JO" sz="2000" dirty="0"/>
              <a:t>السابقية</a:t>
            </a:r>
            <a:endParaRPr sz="2000" dirty="0"/>
          </a:p>
        </p:txBody>
      </p:sp>
      <p:sp>
        <p:nvSpPr>
          <p:cNvPr id="12" name="TextBox 4">
            <a:extLst>
              <a:ext uri="{FF2B5EF4-FFF2-40B4-BE49-F238E27FC236}">
                <a16:creationId xmlns:a16="http://schemas.microsoft.com/office/drawing/2014/main" id="{6D51BFA8-081E-D289-FBF1-1CED1F800729}"/>
              </a:ext>
            </a:extLst>
          </p:cNvPr>
          <p:cNvSpPr txBox="1"/>
          <p:nvPr/>
        </p:nvSpPr>
        <p:spPr>
          <a:xfrm>
            <a:off x="78409" y="5373513"/>
            <a:ext cx="3280095" cy="40011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defTabSz="457176">
              <a:defRPr sz="4800" b="1">
                <a:latin typeface="Arial"/>
                <a:ea typeface="Arial"/>
                <a:cs typeface="Arial"/>
                <a:sym typeface="Arial"/>
              </a:defRPr>
            </a:lvl1pPr>
          </a:lstStyle>
          <a:p>
            <a:pPr algn="r"/>
            <a:r>
              <a:rPr lang="ar-JO" sz="2000" dirty="0"/>
              <a:t>ولا أي من هذه</a:t>
            </a:r>
            <a:endParaRPr sz="2000" dirty="0"/>
          </a:p>
        </p:txBody>
      </p:sp>
      <p:sp>
        <p:nvSpPr>
          <p:cNvPr id="13" name="TextBox 4">
            <a:extLst>
              <a:ext uri="{FF2B5EF4-FFF2-40B4-BE49-F238E27FC236}">
                <a16:creationId xmlns:a16="http://schemas.microsoft.com/office/drawing/2014/main" id="{E63D2053-73C8-216B-5E63-DC3C40DE870E}"/>
              </a:ext>
            </a:extLst>
          </p:cNvPr>
          <p:cNvSpPr txBox="1"/>
          <p:nvPr/>
        </p:nvSpPr>
        <p:spPr>
          <a:xfrm>
            <a:off x="78409" y="1961189"/>
            <a:ext cx="3280095" cy="707886"/>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defTabSz="457176">
              <a:defRPr sz="4800" b="1">
                <a:latin typeface="Arial"/>
                <a:ea typeface="Arial"/>
                <a:cs typeface="Arial"/>
                <a:sym typeface="Arial"/>
              </a:defRPr>
            </a:lvl1pPr>
          </a:lstStyle>
          <a:p>
            <a:pPr algn="r"/>
            <a:r>
              <a:rPr lang="ar-SA" sz="2000" dirty="0"/>
              <a:t>لا ينبغي أن يؤخذ مفهوم </a:t>
            </a:r>
            <a:endParaRPr lang="ar-JO" sz="2000" dirty="0"/>
          </a:p>
          <a:p>
            <a:pPr algn="r"/>
            <a:r>
              <a:rPr lang="ar-SA" sz="2000" dirty="0"/>
              <a:t>الاختطاف حرفياً</a:t>
            </a:r>
            <a:endParaRPr sz="2000" dirty="0"/>
          </a:p>
        </p:txBody>
      </p:sp>
      <p:sp>
        <p:nvSpPr>
          <p:cNvPr id="15" name="TextBox 4">
            <a:extLst>
              <a:ext uri="{FF2B5EF4-FFF2-40B4-BE49-F238E27FC236}">
                <a16:creationId xmlns:a16="http://schemas.microsoft.com/office/drawing/2014/main" id="{AC58BF2E-6A63-A7AD-4194-0AA23654DC10}"/>
              </a:ext>
            </a:extLst>
          </p:cNvPr>
          <p:cNvSpPr txBox="1"/>
          <p:nvPr/>
        </p:nvSpPr>
        <p:spPr>
          <a:xfrm>
            <a:off x="5377345" y="5641961"/>
            <a:ext cx="3403021" cy="400110"/>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defTabSz="457176">
              <a:defRPr sz="4800" b="1">
                <a:latin typeface="Arial"/>
                <a:ea typeface="Arial"/>
                <a:cs typeface="Arial"/>
                <a:sym typeface="Arial"/>
              </a:defRPr>
            </a:lvl1pPr>
          </a:lstStyle>
          <a:p>
            <a:pPr algn="r"/>
            <a:r>
              <a:rPr lang="ar-JO" sz="2000" i="1" dirty="0"/>
              <a:t>ملاحظة: غير متأكدين 4%</a:t>
            </a:r>
            <a:endParaRPr sz="2000" i="1" dirty="0"/>
          </a:p>
        </p:txBody>
      </p:sp>
      <p:sp>
        <p:nvSpPr>
          <p:cNvPr id="16" name="TextBox 3">
            <a:extLst>
              <a:ext uri="{FF2B5EF4-FFF2-40B4-BE49-F238E27FC236}">
                <a16:creationId xmlns:a16="http://schemas.microsoft.com/office/drawing/2014/main" id="{22FEA8D1-4819-E5A8-8464-870181C69523}"/>
              </a:ext>
            </a:extLst>
          </p:cNvPr>
          <p:cNvSpPr txBox="1"/>
          <p:nvPr/>
        </p:nvSpPr>
        <p:spPr>
          <a:xfrm>
            <a:off x="16778" y="6541792"/>
            <a:ext cx="9144000" cy="307777"/>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b="1">
                <a:solidFill>
                  <a:schemeClr val="accent3">
                    <a:lumOff val="44000"/>
                  </a:schemeClr>
                </a:solidFill>
                <a:latin typeface="Arial"/>
                <a:ea typeface="Arial"/>
                <a:cs typeface="Arial"/>
                <a:sym typeface="Arial"/>
              </a:defRPr>
            </a:pPr>
            <a:r>
              <a:rPr lang="en-US" dirty="0"/>
              <a:t>https://</a:t>
            </a:r>
            <a:r>
              <a:rPr lang="en-US" dirty="0" err="1"/>
              <a:t>blog.lifeway.com</a:t>
            </a:r>
            <a:r>
              <a:rPr lang="en-US" dirty="0"/>
              <a:t>/newsroom/2016/04/26/pastors-the-end-of-the-world-is-complicated/</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1896" name="Line 2"/>
          <p:cNvSpPr/>
          <p:nvPr/>
        </p:nvSpPr>
        <p:spPr>
          <a:xfrm>
            <a:off x="1447800" y="4114800"/>
            <a:ext cx="6705601" cy="0"/>
          </a:xfrm>
          <a:prstGeom prst="line">
            <a:avLst/>
          </a:prstGeom>
          <a:ln w="76200">
            <a:solidFill>
              <a:schemeClr val="accent3">
                <a:lumOff val="44000"/>
              </a:schemeClr>
            </a:solidFill>
            <a:tailEnd type="triangle"/>
          </a:ln>
        </p:spPr>
        <p:txBody>
          <a:bodyPr lIns="45719" rIns="45719"/>
          <a:lstStyle/>
          <a:p>
            <a:endParaRPr/>
          </a:p>
        </p:txBody>
      </p:sp>
      <p:sp>
        <p:nvSpPr>
          <p:cNvPr id="1897" name="Line 3"/>
          <p:cNvSpPr/>
          <p:nvPr/>
        </p:nvSpPr>
        <p:spPr>
          <a:xfrm>
            <a:off x="4572000" y="2638425"/>
            <a:ext cx="0" cy="1371601"/>
          </a:xfrm>
          <a:prstGeom prst="line">
            <a:avLst/>
          </a:prstGeom>
          <a:ln w="38100">
            <a:solidFill>
              <a:srgbClr val="00CCFF"/>
            </a:solidFill>
            <a:tailEnd type="triangle"/>
          </a:ln>
        </p:spPr>
        <p:txBody>
          <a:bodyPr lIns="45719" rIns="45719"/>
          <a:lstStyle/>
          <a:p>
            <a:endParaRPr/>
          </a:p>
        </p:txBody>
      </p:sp>
      <p:sp>
        <p:nvSpPr>
          <p:cNvPr id="1898" name="Text Box 4"/>
          <p:cNvSpPr txBox="1"/>
          <p:nvPr/>
        </p:nvSpPr>
        <p:spPr>
          <a:xfrm rot="16200000">
            <a:off x="-646399" y="3770965"/>
            <a:ext cx="3024824"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عصر الكنيسة</a:t>
            </a:r>
          </a:p>
        </p:txBody>
      </p:sp>
      <p:sp>
        <p:nvSpPr>
          <p:cNvPr id="1899" name="Text Box 5"/>
          <p:cNvSpPr txBox="1"/>
          <p:nvPr/>
        </p:nvSpPr>
        <p:spPr>
          <a:xfrm>
            <a:off x="3474719" y="1295399"/>
            <a:ext cx="1965962" cy="14176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2100"/>
              </a:spcBef>
              <a:defRPr sz="3600" b="1">
                <a:solidFill>
                  <a:srgbClr val="00CCFF"/>
                </a:solidFill>
                <a:latin typeface="Arial"/>
                <a:ea typeface="Arial"/>
                <a:cs typeface="Arial"/>
                <a:sym typeface="Arial"/>
              </a:defRPr>
            </a:pPr>
            <a:r>
              <a:t>المجئ</a:t>
            </a:r>
          </a:p>
          <a:p>
            <a:pPr algn="ctr" rtl="1">
              <a:spcBef>
                <a:spcPts val="2100"/>
              </a:spcBef>
              <a:defRPr sz="3600" b="1">
                <a:solidFill>
                  <a:srgbClr val="00CCFF"/>
                </a:solidFill>
                <a:latin typeface="Arial"/>
                <a:ea typeface="Arial"/>
                <a:cs typeface="Arial"/>
                <a:sym typeface="Arial"/>
              </a:defRPr>
            </a:pPr>
            <a:r>
              <a:t> الثاني</a:t>
            </a:r>
          </a:p>
        </p:txBody>
      </p:sp>
      <p:sp>
        <p:nvSpPr>
          <p:cNvPr id="1900" name="Text Box 6"/>
          <p:cNvSpPr txBox="1"/>
          <p:nvPr/>
        </p:nvSpPr>
        <p:spPr>
          <a:xfrm>
            <a:off x="1341119" y="1812925"/>
            <a:ext cx="21183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00CCFF"/>
                </a:solidFill>
                <a:latin typeface="Arial"/>
                <a:ea typeface="Arial"/>
                <a:cs typeface="Arial"/>
                <a:sym typeface="Arial"/>
              </a:defRPr>
            </a:lvl1pPr>
          </a:lstStyle>
          <a:p>
            <a:r>
              <a:t>الاختطاف</a:t>
            </a:r>
          </a:p>
        </p:txBody>
      </p:sp>
      <p:sp>
        <p:nvSpPr>
          <p:cNvPr id="1901" name="Text Box 7"/>
          <p:cNvSpPr txBox="1"/>
          <p:nvPr/>
        </p:nvSpPr>
        <p:spPr>
          <a:xfrm>
            <a:off x="1493519" y="3276600"/>
            <a:ext cx="3032756"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الضيقة</a:t>
            </a:r>
          </a:p>
        </p:txBody>
      </p:sp>
      <p:sp>
        <p:nvSpPr>
          <p:cNvPr id="1902" name="Text Box 8"/>
          <p:cNvSpPr txBox="1"/>
          <p:nvPr/>
        </p:nvSpPr>
        <p:spPr>
          <a:xfrm>
            <a:off x="1950719" y="4267200"/>
            <a:ext cx="22707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a:solidFill>
                  <a:srgbClr val="FFFF00"/>
                </a:solidFill>
                <a:latin typeface="Arial"/>
                <a:ea typeface="Arial"/>
                <a:cs typeface="Arial"/>
                <a:sym typeface="Arial"/>
              </a:defRPr>
            </a:lvl1pPr>
          </a:lstStyle>
          <a:p>
            <a:r>
              <a:t>٧ سنوات</a:t>
            </a:r>
          </a:p>
        </p:txBody>
      </p:sp>
      <p:sp>
        <p:nvSpPr>
          <p:cNvPr id="1903" name="Text Box 9"/>
          <p:cNvSpPr txBox="1"/>
          <p:nvPr/>
        </p:nvSpPr>
        <p:spPr>
          <a:xfrm>
            <a:off x="4667093" y="3276600"/>
            <a:ext cx="3330633"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الألفية</a:t>
            </a:r>
          </a:p>
        </p:txBody>
      </p:sp>
      <p:sp>
        <p:nvSpPr>
          <p:cNvPr id="1904" name="Text Box 10"/>
          <p:cNvSpPr txBox="1"/>
          <p:nvPr/>
        </p:nvSpPr>
        <p:spPr>
          <a:xfrm>
            <a:off x="4998719" y="4267200"/>
            <a:ext cx="26517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a:solidFill>
                  <a:srgbClr val="FFFF00"/>
                </a:solidFill>
                <a:latin typeface="Arial"/>
                <a:ea typeface="Arial"/>
                <a:cs typeface="Arial"/>
                <a:sym typeface="Arial"/>
              </a:defRPr>
            </a:lvl1pPr>
          </a:lstStyle>
          <a:p>
            <a:r>
              <a:t>١٠٠٠ سنه</a:t>
            </a:r>
          </a:p>
        </p:txBody>
      </p:sp>
      <p:sp>
        <p:nvSpPr>
          <p:cNvPr id="1905" name="Text Box 12"/>
          <p:cNvSpPr txBox="1"/>
          <p:nvPr/>
        </p:nvSpPr>
        <p:spPr>
          <a:xfrm rot="5400000">
            <a:off x="5932138" y="3932890"/>
            <a:ext cx="4859974"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CC00"/>
                </a:solidFill>
                <a:latin typeface="Arial"/>
                <a:ea typeface="Arial"/>
                <a:cs typeface="Arial"/>
                <a:sym typeface="Arial"/>
              </a:defRPr>
            </a:lvl1pPr>
          </a:lstStyle>
          <a:p>
            <a:r>
              <a:t>الملكوت الأبدي</a:t>
            </a:r>
          </a:p>
        </p:txBody>
      </p:sp>
      <p:sp>
        <p:nvSpPr>
          <p:cNvPr id="1906" name="Text Box 13"/>
          <p:cNvSpPr txBox="1"/>
          <p:nvPr/>
        </p:nvSpPr>
        <p:spPr>
          <a:xfrm rot="5381629">
            <a:off x="6685407" y="5143260"/>
            <a:ext cx="2423161"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spcBef>
                <a:spcPts val="2100"/>
              </a:spcBef>
              <a:defRPr sz="3600" b="1">
                <a:solidFill>
                  <a:srgbClr val="CCFFCC"/>
                </a:solidFill>
                <a:latin typeface="Arial"/>
                <a:ea typeface="Arial"/>
                <a:cs typeface="Arial"/>
                <a:sym typeface="Arial"/>
              </a:defRPr>
            </a:lvl1pPr>
          </a:lstStyle>
          <a:p>
            <a:r>
              <a:t>الدينونة</a:t>
            </a:r>
          </a:p>
        </p:txBody>
      </p:sp>
      <p:sp>
        <p:nvSpPr>
          <p:cNvPr id="1907" name="Line 14"/>
          <p:cNvSpPr/>
          <p:nvPr/>
        </p:nvSpPr>
        <p:spPr>
          <a:xfrm>
            <a:off x="3125788" y="2514600"/>
            <a:ext cx="1" cy="762001"/>
          </a:xfrm>
          <a:prstGeom prst="line">
            <a:avLst/>
          </a:prstGeom>
          <a:ln w="38100">
            <a:solidFill>
              <a:srgbClr val="00CCFF"/>
            </a:solidFill>
            <a:tailEnd type="triangle"/>
          </a:ln>
        </p:spPr>
        <p:txBody>
          <a:bodyPr lIns="45719" rIns="45719"/>
          <a:lstStyle/>
          <a:p>
            <a:endParaRPr/>
          </a:p>
        </p:txBody>
      </p:sp>
      <p:sp>
        <p:nvSpPr>
          <p:cNvPr id="1908" name="Line 15"/>
          <p:cNvSpPr/>
          <p:nvPr/>
        </p:nvSpPr>
        <p:spPr>
          <a:xfrm flipV="1">
            <a:off x="3124200" y="3295649"/>
            <a:ext cx="0" cy="762001"/>
          </a:xfrm>
          <a:prstGeom prst="line">
            <a:avLst/>
          </a:prstGeom>
          <a:ln w="38100">
            <a:solidFill>
              <a:srgbClr val="00CCFF"/>
            </a:solidFill>
            <a:tailEnd type="triangle"/>
          </a:ln>
        </p:spPr>
        <p:txBody>
          <a:bodyPr lIns="45719" rIns="45719"/>
          <a:lstStyle/>
          <a:p>
            <a:endParaRPr/>
          </a:p>
        </p:txBody>
      </p:sp>
      <p:sp>
        <p:nvSpPr>
          <p:cNvPr id="1909" name="Rectangle 16"/>
          <p:cNvSpPr/>
          <p:nvPr/>
        </p:nvSpPr>
        <p:spPr>
          <a:xfrm>
            <a:off x="457200" y="2514600"/>
            <a:ext cx="2514600" cy="3200400"/>
          </a:xfrm>
          <a:prstGeom prst="rect">
            <a:avLst/>
          </a:prstGeom>
          <a:ln w="38100">
            <a:solidFill>
              <a:schemeClr val="accent1"/>
            </a:solidFill>
            <a:miter/>
          </a:ln>
        </p:spPr>
        <p:txBody>
          <a:bodyPr lIns="45719" rIns="45719" anchor="ctr"/>
          <a:lstStyle/>
          <a:p>
            <a:pPr>
              <a:defRPr sz="2000">
                <a:latin typeface="Arial"/>
                <a:ea typeface="Arial"/>
                <a:cs typeface="Arial"/>
                <a:sym typeface="Arial"/>
              </a:defRPr>
            </a:pPr>
            <a:endParaRPr/>
          </a:p>
        </p:txBody>
      </p:sp>
      <p:sp>
        <p:nvSpPr>
          <p:cNvPr id="1910" name="Rectangle 17"/>
          <p:cNvSpPr txBox="1">
            <a:spLocks noGrp="1"/>
          </p:cNvSpPr>
          <p:nvPr>
            <p:ph type="title" idx="4294967295"/>
          </p:nvPr>
        </p:nvSpPr>
        <p:spPr>
          <a:xfrm>
            <a:off x="762000" y="533399"/>
            <a:ext cx="7772400" cy="707888"/>
          </a:xfrm>
          <a:prstGeom prst="rect">
            <a:avLst/>
          </a:prstGeom>
        </p:spPr>
        <p:txBody>
          <a:bodyPr anchor="t"/>
          <a:lstStyle>
            <a:lvl1pPr rtl="1">
              <a:spcBef>
                <a:spcPts val="2400"/>
              </a:spcBef>
              <a:defRPr sz="4000" b="1">
                <a:solidFill>
                  <a:srgbClr val="FFFF99"/>
                </a:solidFill>
                <a:latin typeface="Arial"/>
                <a:ea typeface="Arial"/>
                <a:cs typeface="Arial"/>
                <a:sym typeface="Arial"/>
              </a:defRPr>
            </a:lvl1pPr>
          </a:lstStyle>
          <a:p>
            <a:r>
              <a:t>الاختطاف " وسط الضيقة "</a:t>
            </a:r>
          </a:p>
        </p:txBody>
      </p:sp>
      <p:sp>
        <p:nvSpPr>
          <p:cNvPr id="1911" name="Text Box 18"/>
          <p:cNvSpPr txBox="1"/>
          <p:nvPr/>
        </p:nvSpPr>
        <p:spPr>
          <a:xfrm>
            <a:off x="8427719" y="76200"/>
            <a:ext cx="612687"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latin typeface="Arial"/>
                <a:ea typeface="Arial"/>
                <a:cs typeface="Arial"/>
                <a:sym typeface="Arial"/>
              </a:defRPr>
            </a:lvl1pPr>
          </a:lstStyle>
          <a:p>
            <a:r>
              <a:t>208</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1000"/>
                                  </p:stCondLst>
                                  <p:iterate>
                                    <p:tmAbs val="0"/>
                                  </p:iterate>
                                  <p:childTnLst>
                                    <p:set>
                                      <p:cBhvr>
                                        <p:cTn id="6" fill="hold"/>
                                        <p:tgtEl>
                                          <p:spTgt spid="1909"/>
                                        </p:tgtEl>
                                        <p:attrNameLst>
                                          <p:attrName>style.visibility</p:attrName>
                                        </p:attrNameLst>
                                      </p:cBhvr>
                                      <p:to>
                                        <p:strVal val="visible"/>
                                      </p:to>
                                    </p:set>
                                    <p:anim calcmode="lin" valueType="num">
                                      <p:cBhvr>
                                        <p:cTn id="7" dur="500" fill="hold"/>
                                        <p:tgtEl>
                                          <p:spTgt spid="1909"/>
                                        </p:tgtEl>
                                        <p:attrNameLst>
                                          <p:attrName>ppt_x</p:attrName>
                                        </p:attrNameLst>
                                      </p:cBhvr>
                                      <p:tavLst>
                                        <p:tav tm="0">
                                          <p:val>
                                            <p:strVal val="0-#ppt_w/2"/>
                                          </p:val>
                                        </p:tav>
                                        <p:tav tm="100000">
                                          <p:val>
                                            <p:strVal val="#ppt_x"/>
                                          </p:val>
                                        </p:tav>
                                      </p:tavLst>
                                    </p:anim>
                                    <p:anim calcmode="lin" valueType="num">
                                      <p:cBhvr>
                                        <p:cTn id="8" dur="500" fill="hold"/>
                                        <p:tgtEl>
                                          <p:spTgt spid="1909"/>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3" presetClass="entr" presetSubtype="16" fill="hold" grpId="2" nodeType="afterEffect">
                                  <p:stCondLst>
                                    <p:cond delay="1000"/>
                                  </p:stCondLst>
                                  <p:iterate>
                                    <p:tmAbs val="0"/>
                                  </p:iterate>
                                  <p:childTnLst>
                                    <p:set>
                                      <p:cBhvr>
                                        <p:cTn id="11" fill="hold"/>
                                        <p:tgtEl>
                                          <p:spTgt spid="1901"/>
                                        </p:tgtEl>
                                        <p:attrNameLst>
                                          <p:attrName>style.visibility</p:attrName>
                                        </p:attrNameLst>
                                      </p:cBhvr>
                                      <p:to>
                                        <p:strVal val="visible"/>
                                      </p:to>
                                    </p:set>
                                    <p:anim calcmode="lin" valueType="num">
                                      <p:cBhvr>
                                        <p:cTn id="12" dur="500" fill="hold"/>
                                        <p:tgtEl>
                                          <p:spTgt spid="1901"/>
                                        </p:tgtEl>
                                        <p:attrNameLst>
                                          <p:attrName>ppt_w</p:attrName>
                                        </p:attrNameLst>
                                      </p:cBhvr>
                                      <p:tavLst>
                                        <p:tav tm="0">
                                          <p:val>
                                            <p:fltVal val="0"/>
                                          </p:val>
                                        </p:tav>
                                        <p:tav tm="100000">
                                          <p:val>
                                            <p:strVal val="#ppt_w"/>
                                          </p:val>
                                        </p:tav>
                                      </p:tavLst>
                                    </p:anim>
                                    <p:anim calcmode="lin" valueType="num">
                                      <p:cBhvr>
                                        <p:cTn id="13" dur="500" fill="hold"/>
                                        <p:tgtEl>
                                          <p:spTgt spid="1901"/>
                                        </p:tgtEl>
                                        <p:attrNameLst>
                                          <p:attrName>ppt_h</p:attrName>
                                        </p:attrNameLst>
                                      </p:cBhvr>
                                      <p:tavLst>
                                        <p:tav tm="0">
                                          <p:val>
                                            <p:fltVal val="0"/>
                                          </p:val>
                                        </p:tav>
                                        <p:tav tm="100000">
                                          <p:val>
                                            <p:strVal val="#ppt_h"/>
                                          </p:val>
                                        </p:tav>
                                      </p:tavLst>
                                    </p:anim>
                                  </p:childTnLst>
                                </p:cTn>
                              </p:par>
                            </p:childTnLst>
                          </p:cTn>
                        </p:par>
                        <p:par>
                          <p:cTn id="14" fill="hold">
                            <p:stCondLst>
                              <p:cond delay="3000"/>
                            </p:stCondLst>
                            <p:childTnLst>
                              <p:par>
                                <p:cTn id="15" presetID="23" presetClass="entr" presetSubtype="16" fill="hold" grpId="3" nodeType="afterEffect">
                                  <p:stCondLst>
                                    <p:cond delay="0"/>
                                  </p:stCondLst>
                                  <p:iterate>
                                    <p:tmAbs val="0"/>
                                  </p:iterate>
                                  <p:childTnLst>
                                    <p:set>
                                      <p:cBhvr>
                                        <p:cTn id="16" fill="hold"/>
                                        <p:tgtEl>
                                          <p:spTgt spid="1902"/>
                                        </p:tgtEl>
                                        <p:attrNameLst>
                                          <p:attrName>style.visibility</p:attrName>
                                        </p:attrNameLst>
                                      </p:cBhvr>
                                      <p:to>
                                        <p:strVal val="visible"/>
                                      </p:to>
                                    </p:set>
                                    <p:anim calcmode="lin" valueType="num">
                                      <p:cBhvr>
                                        <p:cTn id="17" dur="500" fill="hold"/>
                                        <p:tgtEl>
                                          <p:spTgt spid="1902"/>
                                        </p:tgtEl>
                                        <p:attrNameLst>
                                          <p:attrName>ppt_w</p:attrName>
                                        </p:attrNameLst>
                                      </p:cBhvr>
                                      <p:tavLst>
                                        <p:tav tm="0">
                                          <p:val>
                                            <p:fltVal val="0"/>
                                          </p:val>
                                        </p:tav>
                                        <p:tav tm="100000">
                                          <p:val>
                                            <p:strVal val="#ppt_w"/>
                                          </p:val>
                                        </p:tav>
                                      </p:tavLst>
                                    </p:anim>
                                    <p:anim calcmode="lin" valueType="num">
                                      <p:cBhvr>
                                        <p:cTn id="18" dur="500" fill="hold"/>
                                        <p:tgtEl>
                                          <p:spTgt spid="1902"/>
                                        </p:tgtEl>
                                        <p:attrNameLst>
                                          <p:attrName>ppt_h</p:attrName>
                                        </p:attrNameLst>
                                      </p:cBhvr>
                                      <p:tavLst>
                                        <p:tav tm="0">
                                          <p:val>
                                            <p:fltVal val="0"/>
                                          </p:val>
                                        </p:tav>
                                        <p:tav tm="100000">
                                          <p:val>
                                            <p:strVal val="#ppt_h"/>
                                          </p:val>
                                        </p:tav>
                                      </p:tavLst>
                                    </p:anim>
                                  </p:childTnLst>
                                </p:cTn>
                              </p:par>
                            </p:childTnLst>
                          </p:cTn>
                        </p:par>
                        <p:par>
                          <p:cTn id="19" fill="hold">
                            <p:stCondLst>
                              <p:cond delay="3500"/>
                            </p:stCondLst>
                            <p:childTnLst>
                              <p:par>
                                <p:cTn id="20" presetID="4" presetClass="entr" presetSubtype="32" fill="hold" grpId="4" nodeType="afterEffect">
                                  <p:stCondLst>
                                    <p:cond delay="2000"/>
                                  </p:stCondLst>
                                  <p:iterate>
                                    <p:tmAbs val="0"/>
                                  </p:iterate>
                                  <p:childTnLst>
                                    <p:set>
                                      <p:cBhvr>
                                        <p:cTn id="21" fill="hold"/>
                                        <p:tgtEl>
                                          <p:spTgt spid="1900"/>
                                        </p:tgtEl>
                                        <p:attrNameLst>
                                          <p:attrName>style.visibility</p:attrName>
                                        </p:attrNameLst>
                                      </p:cBhvr>
                                      <p:to>
                                        <p:strVal val="visible"/>
                                      </p:to>
                                    </p:set>
                                    <p:animEffect transition="in" filter="box(out)">
                                      <p:cBhvr>
                                        <p:cTn id="22" dur="500"/>
                                        <p:tgtEl>
                                          <p:spTgt spid="1900"/>
                                        </p:tgtEl>
                                      </p:cBhvr>
                                    </p:animEffect>
                                  </p:childTnLst>
                                </p:cTn>
                              </p:par>
                            </p:childTnLst>
                          </p:cTn>
                        </p:par>
                        <p:par>
                          <p:cTn id="23" fill="hold">
                            <p:stCondLst>
                              <p:cond delay="6000"/>
                            </p:stCondLst>
                            <p:childTnLst>
                              <p:par>
                                <p:cTn id="24" presetID="2" presetClass="entr" presetSubtype="1" fill="hold" grpId="5" nodeType="afterEffect">
                                  <p:stCondLst>
                                    <p:cond delay="1000"/>
                                  </p:stCondLst>
                                  <p:iterate>
                                    <p:tmAbs val="0"/>
                                  </p:iterate>
                                  <p:childTnLst>
                                    <p:set>
                                      <p:cBhvr>
                                        <p:cTn id="25" fill="hold"/>
                                        <p:tgtEl>
                                          <p:spTgt spid="1907"/>
                                        </p:tgtEl>
                                        <p:attrNameLst>
                                          <p:attrName>style.visibility</p:attrName>
                                        </p:attrNameLst>
                                      </p:cBhvr>
                                      <p:to>
                                        <p:strVal val="visible"/>
                                      </p:to>
                                    </p:set>
                                    <p:anim calcmode="lin" valueType="num">
                                      <p:cBhvr>
                                        <p:cTn id="26" dur="500" fill="hold"/>
                                        <p:tgtEl>
                                          <p:spTgt spid="1907"/>
                                        </p:tgtEl>
                                        <p:attrNameLst>
                                          <p:attrName>ppt_x</p:attrName>
                                        </p:attrNameLst>
                                      </p:cBhvr>
                                      <p:tavLst>
                                        <p:tav tm="0">
                                          <p:val>
                                            <p:strVal val="#ppt_x"/>
                                          </p:val>
                                        </p:tav>
                                        <p:tav tm="100000">
                                          <p:val>
                                            <p:strVal val="#ppt_x"/>
                                          </p:val>
                                        </p:tav>
                                      </p:tavLst>
                                    </p:anim>
                                    <p:anim calcmode="lin" valueType="num">
                                      <p:cBhvr>
                                        <p:cTn id="27" dur="500" fill="hold"/>
                                        <p:tgtEl>
                                          <p:spTgt spid="1907"/>
                                        </p:tgtEl>
                                        <p:attrNameLst>
                                          <p:attrName>ppt_y</p:attrName>
                                        </p:attrNameLst>
                                      </p:cBhvr>
                                      <p:tavLst>
                                        <p:tav tm="0">
                                          <p:val>
                                            <p:strVal val="0-#ppt_h/2"/>
                                          </p:val>
                                        </p:tav>
                                        <p:tav tm="100000">
                                          <p:val>
                                            <p:strVal val="#ppt_y"/>
                                          </p:val>
                                        </p:tav>
                                      </p:tavLst>
                                    </p:anim>
                                  </p:childTnLst>
                                </p:cTn>
                              </p:par>
                            </p:childTnLst>
                          </p:cTn>
                        </p:par>
                        <p:par>
                          <p:cTn id="28" fill="hold">
                            <p:stCondLst>
                              <p:cond delay="7500"/>
                            </p:stCondLst>
                            <p:childTnLst>
                              <p:par>
                                <p:cTn id="29" presetID="2" presetClass="entr" presetSubtype="4" fill="hold" grpId="6" nodeType="afterEffect">
                                  <p:stCondLst>
                                    <p:cond delay="0"/>
                                  </p:stCondLst>
                                  <p:iterate>
                                    <p:tmAbs val="0"/>
                                  </p:iterate>
                                  <p:childTnLst>
                                    <p:set>
                                      <p:cBhvr>
                                        <p:cTn id="30" fill="hold"/>
                                        <p:tgtEl>
                                          <p:spTgt spid="1908"/>
                                        </p:tgtEl>
                                        <p:attrNameLst>
                                          <p:attrName>style.visibility</p:attrName>
                                        </p:attrNameLst>
                                      </p:cBhvr>
                                      <p:to>
                                        <p:strVal val="visible"/>
                                      </p:to>
                                    </p:set>
                                    <p:anim calcmode="lin" valueType="num">
                                      <p:cBhvr>
                                        <p:cTn id="31" dur="500" fill="hold"/>
                                        <p:tgtEl>
                                          <p:spTgt spid="1908"/>
                                        </p:tgtEl>
                                        <p:attrNameLst>
                                          <p:attrName>ppt_x</p:attrName>
                                        </p:attrNameLst>
                                      </p:cBhvr>
                                      <p:tavLst>
                                        <p:tav tm="0">
                                          <p:val>
                                            <p:strVal val="#ppt_x"/>
                                          </p:val>
                                        </p:tav>
                                        <p:tav tm="100000">
                                          <p:val>
                                            <p:strVal val="#ppt_x"/>
                                          </p:val>
                                        </p:tav>
                                      </p:tavLst>
                                    </p:anim>
                                    <p:anim calcmode="lin" valueType="num">
                                      <p:cBhvr>
                                        <p:cTn id="32" dur="500" fill="hold"/>
                                        <p:tgtEl>
                                          <p:spTgt spid="1908"/>
                                        </p:tgtEl>
                                        <p:attrNameLst>
                                          <p:attrName>ppt_y</p:attrName>
                                        </p:attrNameLst>
                                      </p:cBhvr>
                                      <p:tavLst>
                                        <p:tav tm="0">
                                          <p:val>
                                            <p:strVal val="1+#ppt_h/2"/>
                                          </p:val>
                                        </p:tav>
                                        <p:tav tm="100000">
                                          <p:val>
                                            <p:strVal val="#ppt_y"/>
                                          </p:val>
                                        </p:tav>
                                      </p:tavLst>
                                    </p:anim>
                                  </p:childTnLst>
                                </p:cTn>
                              </p:par>
                            </p:childTnLst>
                          </p:cTn>
                        </p:par>
                        <p:par>
                          <p:cTn id="33" fill="hold">
                            <p:stCondLst>
                              <p:cond delay="8000"/>
                            </p:stCondLst>
                            <p:childTnLst>
                              <p:par>
                                <p:cTn id="34" presetID="2" presetClass="entr" presetSubtype="1" fill="hold" grpId="7" nodeType="afterEffect">
                                  <p:stCondLst>
                                    <p:cond delay="2000"/>
                                  </p:stCondLst>
                                  <p:iterate>
                                    <p:tmAbs val="0"/>
                                  </p:iterate>
                                  <p:childTnLst>
                                    <p:set>
                                      <p:cBhvr>
                                        <p:cTn id="35" fill="hold"/>
                                        <p:tgtEl>
                                          <p:spTgt spid="1899"/>
                                        </p:tgtEl>
                                        <p:attrNameLst>
                                          <p:attrName>style.visibility</p:attrName>
                                        </p:attrNameLst>
                                      </p:cBhvr>
                                      <p:to>
                                        <p:strVal val="visible"/>
                                      </p:to>
                                    </p:set>
                                    <p:anim calcmode="lin" valueType="num">
                                      <p:cBhvr>
                                        <p:cTn id="36" dur="500" fill="hold"/>
                                        <p:tgtEl>
                                          <p:spTgt spid="1899"/>
                                        </p:tgtEl>
                                        <p:attrNameLst>
                                          <p:attrName>ppt_x</p:attrName>
                                        </p:attrNameLst>
                                      </p:cBhvr>
                                      <p:tavLst>
                                        <p:tav tm="0">
                                          <p:val>
                                            <p:strVal val="#ppt_x"/>
                                          </p:val>
                                        </p:tav>
                                        <p:tav tm="100000">
                                          <p:val>
                                            <p:strVal val="#ppt_x"/>
                                          </p:val>
                                        </p:tav>
                                      </p:tavLst>
                                    </p:anim>
                                    <p:anim calcmode="lin" valueType="num">
                                      <p:cBhvr>
                                        <p:cTn id="37" dur="500" fill="hold"/>
                                        <p:tgtEl>
                                          <p:spTgt spid="1899"/>
                                        </p:tgtEl>
                                        <p:attrNameLst>
                                          <p:attrName>ppt_y</p:attrName>
                                        </p:attrNameLst>
                                      </p:cBhvr>
                                      <p:tavLst>
                                        <p:tav tm="0">
                                          <p:val>
                                            <p:strVal val="0-#ppt_h/2"/>
                                          </p:val>
                                        </p:tav>
                                        <p:tav tm="100000">
                                          <p:val>
                                            <p:strVal val="#ppt_y"/>
                                          </p:val>
                                        </p:tav>
                                      </p:tavLst>
                                    </p:anim>
                                  </p:childTnLst>
                                </p:cTn>
                              </p:par>
                            </p:childTnLst>
                          </p:cTn>
                        </p:par>
                        <p:par>
                          <p:cTn id="38" fill="hold">
                            <p:stCondLst>
                              <p:cond delay="10500"/>
                            </p:stCondLst>
                            <p:childTnLst>
                              <p:par>
                                <p:cTn id="39" presetID="2" presetClass="entr" presetSubtype="1" fill="hold" grpId="8" nodeType="afterEffect">
                                  <p:stCondLst>
                                    <p:cond delay="0"/>
                                  </p:stCondLst>
                                  <p:iterate>
                                    <p:tmAbs val="0"/>
                                  </p:iterate>
                                  <p:childTnLst>
                                    <p:set>
                                      <p:cBhvr>
                                        <p:cTn id="40" fill="hold"/>
                                        <p:tgtEl>
                                          <p:spTgt spid="1897"/>
                                        </p:tgtEl>
                                        <p:attrNameLst>
                                          <p:attrName>style.visibility</p:attrName>
                                        </p:attrNameLst>
                                      </p:cBhvr>
                                      <p:to>
                                        <p:strVal val="visible"/>
                                      </p:to>
                                    </p:set>
                                    <p:anim calcmode="lin" valueType="num">
                                      <p:cBhvr>
                                        <p:cTn id="41" dur="500" fill="hold"/>
                                        <p:tgtEl>
                                          <p:spTgt spid="1897"/>
                                        </p:tgtEl>
                                        <p:attrNameLst>
                                          <p:attrName>ppt_x</p:attrName>
                                        </p:attrNameLst>
                                      </p:cBhvr>
                                      <p:tavLst>
                                        <p:tav tm="0">
                                          <p:val>
                                            <p:strVal val="#ppt_x"/>
                                          </p:val>
                                        </p:tav>
                                        <p:tav tm="100000">
                                          <p:val>
                                            <p:strVal val="#ppt_x"/>
                                          </p:val>
                                        </p:tav>
                                      </p:tavLst>
                                    </p:anim>
                                    <p:anim calcmode="lin" valueType="num">
                                      <p:cBhvr>
                                        <p:cTn id="42" dur="500" fill="hold"/>
                                        <p:tgtEl>
                                          <p:spTgt spid="1897"/>
                                        </p:tgtEl>
                                        <p:attrNameLst>
                                          <p:attrName>ppt_y</p:attrName>
                                        </p:attrNameLst>
                                      </p:cBhvr>
                                      <p:tavLst>
                                        <p:tav tm="0">
                                          <p:val>
                                            <p:strVal val="0-#ppt_h/2"/>
                                          </p:val>
                                        </p:tav>
                                        <p:tav tm="100000">
                                          <p:val>
                                            <p:strVal val="#ppt_y"/>
                                          </p:val>
                                        </p:tav>
                                      </p:tavLst>
                                    </p:anim>
                                  </p:childTnLst>
                                </p:cTn>
                              </p:par>
                            </p:childTnLst>
                          </p:cTn>
                        </p:par>
                        <p:par>
                          <p:cTn id="43" fill="hold">
                            <p:stCondLst>
                              <p:cond delay="11000"/>
                            </p:stCondLst>
                            <p:childTnLst>
                              <p:par>
                                <p:cTn id="44" presetID="23" presetClass="entr" presetSubtype="16" fill="hold" grpId="9" nodeType="afterEffect">
                                  <p:stCondLst>
                                    <p:cond delay="1000"/>
                                  </p:stCondLst>
                                  <p:iterate>
                                    <p:tmAbs val="0"/>
                                  </p:iterate>
                                  <p:childTnLst>
                                    <p:set>
                                      <p:cBhvr>
                                        <p:cTn id="45" fill="hold"/>
                                        <p:tgtEl>
                                          <p:spTgt spid="1903"/>
                                        </p:tgtEl>
                                        <p:attrNameLst>
                                          <p:attrName>style.visibility</p:attrName>
                                        </p:attrNameLst>
                                      </p:cBhvr>
                                      <p:to>
                                        <p:strVal val="visible"/>
                                      </p:to>
                                    </p:set>
                                    <p:anim calcmode="lin" valueType="num">
                                      <p:cBhvr>
                                        <p:cTn id="46" dur="500" fill="hold"/>
                                        <p:tgtEl>
                                          <p:spTgt spid="1903"/>
                                        </p:tgtEl>
                                        <p:attrNameLst>
                                          <p:attrName>ppt_w</p:attrName>
                                        </p:attrNameLst>
                                      </p:cBhvr>
                                      <p:tavLst>
                                        <p:tav tm="0">
                                          <p:val>
                                            <p:fltVal val="0"/>
                                          </p:val>
                                        </p:tav>
                                        <p:tav tm="100000">
                                          <p:val>
                                            <p:strVal val="#ppt_w"/>
                                          </p:val>
                                        </p:tav>
                                      </p:tavLst>
                                    </p:anim>
                                    <p:anim calcmode="lin" valueType="num">
                                      <p:cBhvr>
                                        <p:cTn id="47" dur="500" fill="hold"/>
                                        <p:tgtEl>
                                          <p:spTgt spid="1903"/>
                                        </p:tgtEl>
                                        <p:attrNameLst>
                                          <p:attrName>ppt_h</p:attrName>
                                        </p:attrNameLst>
                                      </p:cBhvr>
                                      <p:tavLst>
                                        <p:tav tm="0">
                                          <p:val>
                                            <p:fltVal val="0"/>
                                          </p:val>
                                        </p:tav>
                                        <p:tav tm="100000">
                                          <p:val>
                                            <p:strVal val="#ppt_h"/>
                                          </p:val>
                                        </p:tav>
                                      </p:tavLst>
                                    </p:anim>
                                  </p:childTnLst>
                                </p:cTn>
                              </p:par>
                            </p:childTnLst>
                          </p:cTn>
                        </p:par>
                        <p:par>
                          <p:cTn id="48" fill="hold">
                            <p:stCondLst>
                              <p:cond delay="12500"/>
                            </p:stCondLst>
                            <p:childTnLst>
                              <p:par>
                                <p:cTn id="49" presetID="23" presetClass="entr" presetSubtype="16" fill="hold" grpId="10" nodeType="afterEffect">
                                  <p:stCondLst>
                                    <p:cond delay="0"/>
                                  </p:stCondLst>
                                  <p:iterate>
                                    <p:tmAbs val="0"/>
                                  </p:iterate>
                                  <p:childTnLst>
                                    <p:set>
                                      <p:cBhvr>
                                        <p:cTn id="50" fill="hold"/>
                                        <p:tgtEl>
                                          <p:spTgt spid="1904"/>
                                        </p:tgtEl>
                                        <p:attrNameLst>
                                          <p:attrName>style.visibility</p:attrName>
                                        </p:attrNameLst>
                                      </p:cBhvr>
                                      <p:to>
                                        <p:strVal val="visible"/>
                                      </p:to>
                                    </p:set>
                                    <p:anim calcmode="lin" valueType="num">
                                      <p:cBhvr>
                                        <p:cTn id="51" dur="500" fill="hold"/>
                                        <p:tgtEl>
                                          <p:spTgt spid="1904"/>
                                        </p:tgtEl>
                                        <p:attrNameLst>
                                          <p:attrName>ppt_w</p:attrName>
                                        </p:attrNameLst>
                                      </p:cBhvr>
                                      <p:tavLst>
                                        <p:tav tm="0">
                                          <p:val>
                                            <p:fltVal val="0"/>
                                          </p:val>
                                        </p:tav>
                                        <p:tav tm="100000">
                                          <p:val>
                                            <p:strVal val="#ppt_w"/>
                                          </p:val>
                                        </p:tav>
                                      </p:tavLst>
                                    </p:anim>
                                    <p:anim calcmode="lin" valueType="num">
                                      <p:cBhvr>
                                        <p:cTn id="52" dur="500" fill="hold"/>
                                        <p:tgtEl>
                                          <p:spTgt spid="1904"/>
                                        </p:tgtEl>
                                        <p:attrNameLst>
                                          <p:attrName>ppt_h</p:attrName>
                                        </p:attrNameLst>
                                      </p:cBhvr>
                                      <p:tavLst>
                                        <p:tav tm="0">
                                          <p:val>
                                            <p:fltVal val="0"/>
                                          </p:val>
                                        </p:tav>
                                        <p:tav tm="100000">
                                          <p:val>
                                            <p:strVal val="#ppt_h"/>
                                          </p:val>
                                        </p:tav>
                                      </p:tavLst>
                                    </p:anim>
                                  </p:childTnLst>
                                </p:cTn>
                              </p:par>
                            </p:childTnLst>
                          </p:cTn>
                        </p:par>
                        <p:par>
                          <p:cTn id="53" fill="hold">
                            <p:stCondLst>
                              <p:cond delay="13000"/>
                            </p:stCondLst>
                            <p:childTnLst>
                              <p:par>
                                <p:cTn id="54" presetID="2" presetClass="entr" presetSubtype="4" fill="hold" grpId="11" nodeType="afterEffect">
                                  <p:stCondLst>
                                    <p:cond delay="1000"/>
                                  </p:stCondLst>
                                  <p:iterate>
                                    <p:tmAbs val="0"/>
                                  </p:iterate>
                                  <p:childTnLst>
                                    <p:set>
                                      <p:cBhvr>
                                        <p:cTn id="55" fill="hold"/>
                                        <p:tgtEl>
                                          <p:spTgt spid="1906"/>
                                        </p:tgtEl>
                                        <p:attrNameLst>
                                          <p:attrName>style.visibility</p:attrName>
                                        </p:attrNameLst>
                                      </p:cBhvr>
                                      <p:to>
                                        <p:strVal val="visible"/>
                                      </p:to>
                                    </p:set>
                                    <p:anim calcmode="lin" valueType="num">
                                      <p:cBhvr>
                                        <p:cTn id="56" dur="500" fill="hold"/>
                                        <p:tgtEl>
                                          <p:spTgt spid="1906"/>
                                        </p:tgtEl>
                                        <p:attrNameLst>
                                          <p:attrName>ppt_x</p:attrName>
                                        </p:attrNameLst>
                                      </p:cBhvr>
                                      <p:tavLst>
                                        <p:tav tm="0">
                                          <p:val>
                                            <p:strVal val="#ppt_x"/>
                                          </p:val>
                                        </p:tav>
                                        <p:tav tm="100000">
                                          <p:val>
                                            <p:strVal val="#ppt_x"/>
                                          </p:val>
                                        </p:tav>
                                      </p:tavLst>
                                    </p:anim>
                                    <p:anim calcmode="lin" valueType="num">
                                      <p:cBhvr>
                                        <p:cTn id="57" dur="500" fill="hold"/>
                                        <p:tgtEl>
                                          <p:spTgt spid="1906"/>
                                        </p:tgtEl>
                                        <p:attrNameLst>
                                          <p:attrName>ppt_y</p:attrName>
                                        </p:attrNameLst>
                                      </p:cBhvr>
                                      <p:tavLst>
                                        <p:tav tm="0">
                                          <p:val>
                                            <p:strVal val="1+#ppt_h/2"/>
                                          </p:val>
                                        </p:tav>
                                        <p:tav tm="100000">
                                          <p:val>
                                            <p:strVal val="#ppt_y"/>
                                          </p:val>
                                        </p:tav>
                                      </p:tavLst>
                                    </p:anim>
                                  </p:childTnLst>
                                </p:cTn>
                              </p:par>
                            </p:childTnLst>
                          </p:cTn>
                        </p:par>
                        <p:par>
                          <p:cTn id="58" fill="hold">
                            <p:stCondLst>
                              <p:cond delay="14500"/>
                            </p:stCondLst>
                            <p:childTnLst>
                              <p:par>
                                <p:cTn id="59" presetID="2" presetClass="entr" presetSubtype="2" fill="hold" grpId="12" nodeType="afterEffect">
                                  <p:stCondLst>
                                    <p:cond delay="1000"/>
                                  </p:stCondLst>
                                  <p:iterate>
                                    <p:tmAbs val="0"/>
                                  </p:iterate>
                                  <p:childTnLst>
                                    <p:set>
                                      <p:cBhvr>
                                        <p:cTn id="60" fill="hold"/>
                                        <p:tgtEl>
                                          <p:spTgt spid="1905"/>
                                        </p:tgtEl>
                                        <p:attrNameLst>
                                          <p:attrName>style.visibility</p:attrName>
                                        </p:attrNameLst>
                                      </p:cBhvr>
                                      <p:to>
                                        <p:strVal val="visible"/>
                                      </p:to>
                                    </p:set>
                                    <p:anim calcmode="lin" valueType="num">
                                      <p:cBhvr>
                                        <p:cTn id="61" dur="500" fill="hold"/>
                                        <p:tgtEl>
                                          <p:spTgt spid="1905"/>
                                        </p:tgtEl>
                                        <p:attrNameLst>
                                          <p:attrName>ppt_x</p:attrName>
                                        </p:attrNameLst>
                                      </p:cBhvr>
                                      <p:tavLst>
                                        <p:tav tm="0">
                                          <p:val>
                                            <p:strVal val="1+#ppt_w/2"/>
                                          </p:val>
                                        </p:tav>
                                        <p:tav tm="100000">
                                          <p:val>
                                            <p:strVal val="#ppt_x"/>
                                          </p:val>
                                        </p:tav>
                                      </p:tavLst>
                                    </p:anim>
                                    <p:anim calcmode="lin" valueType="num">
                                      <p:cBhvr>
                                        <p:cTn id="62" dur="500" fill="hold"/>
                                        <p:tgtEl>
                                          <p:spTgt spid="19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7" grpId="8" animBg="1" advAuto="0"/>
      <p:bldP spid="1899" grpId="7" animBg="1" advAuto="0"/>
      <p:bldP spid="1900" grpId="4" animBg="1" advAuto="0"/>
      <p:bldP spid="1901" grpId="2" animBg="1" advAuto="0"/>
      <p:bldP spid="1902" grpId="3" animBg="1" advAuto="0"/>
      <p:bldP spid="1903" grpId="9" animBg="1" advAuto="0"/>
      <p:bldP spid="1904" grpId="10" animBg="1" advAuto="0"/>
      <p:bldP spid="1905" grpId="12" animBg="1" advAuto="0"/>
      <p:bldP spid="1906" grpId="11" animBg="1" advAuto="0"/>
      <p:bldP spid="1907" grpId="5" animBg="1" advAuto="0"/>
      <p:bldP spid="1908" grpId="6" animBg="1" advAuto="0"/>
      <p:bldP spid="1909"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1913" name="Line 2"/>
          <p:cNvSpPr/>
          <p:nvPr/>
        </p:nvSpPr>
        <p:spPr>
          <a:xfrm>
            <a:off x="1447800" y="4114800"/>
            <a:ext cx="6705601" cy="0"/>
          </a:xfrm>
          <a:prstGeom prst="line">
            <a:avLst/>
          </a:prstGeom>
          <a:ln w="76200">
            <a:solidFill>
              <a:schemeClr val="accent3">
                <a:lumOff val="44000"/>
              </a:schemeClr>
            </a:solidFill>
            <a:tailEnd type="triangle"/>
          </a:ln>
        </p:spPr>
        <p:txBody>
          <a:bodyPr lIns="45719" rIns="45719"/>
          <a:lstStyle/>
          <a:p>
            <a:endParaRPr/>
          </a:p>
        </p:txBody>
      </p:sp>
      <p:sp>
        <p:nvSpPr>
          <p:cNvPr id="1914" name="Line 3"/>
          <p:cNvSpPr/>
          <p:nvPr/>
        </p:nvSpPr>
        <p:spPr>
          <a:xfrm>
            <a:off x="4572000" y="2638425"/>
            <a:ext cx="0" cy="1371601"/>
          </a:xfrm>
          <a:prstGeom prst="line">
            <a:avLst/>
          </a:prstGeom>
          <a:ln w="38100">
            <a:solidFill>
              <a:srgbClr val="00CCFF"/>
            </a:solidFill>
            <a:tailEnd type="triangle"/>
          </a:ln>
        </p:spPr>
        <p:txBody>
          <a:bodyPr lIns="45719" rIns="45719"/>
          <a:lstStyle/>
          <a:p>
            <a:endParaRPr/>
          </a:p>
        </p:txBody>
      </p:sp>
      <p:sp>
        <p:nvSpPr>
          <p:cNvPr id="1915" name="Text Box 4"/>
          <p:cNvSpPr txBox="1"/>
          <p:nvPr/>
        </p:nvSpPr>
        <p:spPr>
          <a:xfrm rot="16200000">
            <a:off x="-649573" y="3767790"/>
            <a:ext cx="3027998"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عصر الكنيسة</a:t>
            </a:r>
          </a:p>
        </p:txBody>
      </p:sp>
      <p:sp>
        <p:nvSpPr>
          <p:cNvPr id="1916" name="Line 5"/>
          <p:cNvSpPr/>
          <p:nvPr/>
        </p:nvSpPr>
        <p:spPr>
          <a:xfrm>
            <a:off x="4418012" y="2514600"/>
            <a:ext cx="1" cy="762001"/>
          </a:xfrm>
          <a:prstGeom prst="line">
            <a:avLst/>
          </a:prstGeom>
          <a:ln w="38100">
            <a:solidFill>
              <a:srgbClr val="00CCFF"/>
            </a:solidFill>
            <a:tailEnd type="triangle"/>
          </a:ln>
        </p:spPr>
        <p:txBody>
          <a:bodyPr lIns="45719" rIns="45719"/>
          <a:lstStyle/>
          <a:p>
            <a:endParaRPr/>
          </a:p>
        </p:txBody>
      </p:sp>
      <p:sp>
        <p:nvSpPr>
          <p:cNvPr id="1917" name="Line 6"/>
          <p:cNvSpPr/>
          <p:nvPr/>
        </p:nvSpPr>
        <p:spPr>
          <a:xfrm flipV="1">
            <a:off x="4416425" y="3295649"/>
            <a:ext cx="0" cy="762001"/>
          </a:xfrm>
          <a:prstGeom prst="line">
            <a:avLst/>
          </a:prstGeom>
          <a:ln w="38100">
            <a:solidFill>
              <a:srgbClr val="00CCFF"/>
            </a:solidFill>
            <a:tailEnd type="triangle"/>
          </a:ln>
        </p:spPr>
        <p:txBody>
          <a:bodyPr lIns="45719" rIns="45719"/>
          <a:lstStyle/>
          <a:p>
            <a:endParaRPr/>
          </a:p>
        </p:txBody>
      </p:sp>
      <p:sp>
        <p:nvSpPr>
          <p:cNvPr id="1918" name="Text Box 7"/>
          <p:cNvSpPr txBox="1"/>
          <p:nvPr/>
        </p:nvSpPr>
        <p:spPr>
          <a:xfrm>
            <a:off x="4389119" y="1295399"/>
            <a:ext cx="1965962" cy="14176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2100"/>
              </a:spcBef>
              <a:defRPr sz="3600" b="1">
                <a:solidFill>
                  <a:srgbClr val="00CCFF"/>
                </a:solidFill>
                <a:latin typeface="Arial"/>
                <a:ea typeface="Arial"/>
                <a:cs typeface="Arial"/>
                <a:sym typeface="Arial"/>
              </a:defRPr>
            </a:pPr>
            <a:r>
              <a:t>المجيء </a:t>
            </a:r>
          </a:p>
          <a:p>
            <a:pPr algn="ctr" rtl="1">
              <a:spcBef>
                <a:spcPts val="2100"/>
              </a:spcBef>
              <a:defRPr sz="3600" b="1">
                <a:solidFill>
                  <a:srgbClr val="00CCFF"/>
                </a:solidFill>
                <a:latin typeface="Arial"/>
                <a:ea typeface="Arial"/>
                <a:cs typeface="Arial"/>
                <a:sym typeface="Arial"/>
              </a:defRPr>
            </a:pPr>
            <a:r>
              <a:t>الثاني</a:t>
            </a:r>
          </a:p>
        </p:txBody>
      </p:sp>
      <p:sp>
        <p:nvSpPr>
          <p:cNvPr id="1919" name="Text Box 8"/>
          <p:cNvSpPr txBox="1"/>
          <p:nvPr/>
        </p:nvSpPr>
        <p:spPr>
          <a:xfrm>
            <a:off x="2331719" y="1905000"/>
            <a:ext cx="21183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00CCFF"/>
                </a:solidFill>
                <a:latin typeface="Arial"/>
                <a:ea typeface="Arial"/>
                <a:cs typeface="Arial"/>
                <a:sym typeface="Arial"/>
              </a:defRPr>
            </a:lvl1pPr>
          </a:lstStyle>
          <a:p>
            <a:r>
              <a:t>الاختطاف</a:t>
            </a:r>
          </a:p>
        </p:txBody>
      </p:sp>
      <p:sp>
        <p:nvSpPr>
          <p:cNvPr id="1920" name="Text Box 9"/>
          <p:cNvSpPr txBox="1"/>
          <p:nvPr/>
        </p:nvSpPr>
        <p:spPr>
          <a:xfrm>
            <a:off x="1486886" y="3276600"/>
            <a:ext cx="2741346"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الضيقة</a:t>
            </a:r>
          </a:p>
        </p:txBody>
      </p:sp>
      <p:sp>
        <p:nvSpPr>
          <p:cNvPr id="1921" name="Text Box 10"/>
          <p:cNvSpPr txBox="1"/>
          <p:nvPr/>
        </p:nvSpPr>
        <p:spPr>
          <a:xfrm>
            <a:off x="1950719" y="4267200"/>
            <a:ext cx="22707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a:solidFill>
                  <a:srgbClr val="FFFF00"/>
                </a:solidFill>
                <a:latin typeface="Arial"/>
                <a:ea typeface="Arial"/>
                <a:cs typeface="Arial"/>
                <a:sym typeface="Arial"/>
              </a:defRPr>
            </a:lvl1pPr>
          </a:lstStyle>
          <a:p>
            <a:r>
              <a:t>٧ سنوات</a:t>
            </a:r>
          </a:p>
        </p:txBody>
      </p:sp>
      <p:sp>
        <p:nvSpPr>
          <p:cNvPr id="1922" name="Text Box 11"/>
          <p:cNvSpPr txBox="1"/>
          <p:nvPr/>
        </p:nvSpPr>
        <p:spPr>
          <a:xfrm>
            <a:off x="4602429" y="3276600"/>
            <a:ext cx="3256397"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الألفية</a:t>
            </a:r>
          </a:p>
        </p:txBody>
      </p:sp>
      <p:sp>
        <p:nvSpPr>
          <p:cNvPr id="1923" name="Text Box 12"/>
          <p:cNvSpPr txBox="1"/>
          <p:nvPr/>
        </p:nvSpPr>
        <p:spPr>
          <a:xfrm>
            <a:off x="4998719" y="4267200"/>
            <a:ext cx="26517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a:solidFill>
                  <a:srgbClr val="FFFF00"/>
                </a:solidFill>
                <a:latin typeface="Arial"/>
                <a:ea typeface="Arial"/>
                <a:cs typeface="Arial"/>
                <a:sym typeface="Arial"/>
              </a:defRPr>
            </a:lvl1pPr>
          </a:lstStyle>
          <a:p>
            <a:r>
              <a:t>١٠٠٠ سنة</a:t>
            </a:r>
          </a:p>
        </p:txBody>
      </p:sp>
      <p:sp>
        <p:nvSpPr>
          <p:cNvPr id="1924" name="Text Box 14"/>
          <p:cNvSpPr txBox="1"/>
          <p:nvPr/>
        </p:nvSpPr>
        <p:spPr>
          <a:xfrm rot="5400000">
            <a:off x="5928963" y="3929715"/>
            <a:ext cx="4859974"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CC00"/>
                </a:solidFill>
                <a:latin typeface="Arial"/>
                <a:ea typeface="Arial"/>
                <a:cs typeface="Arial"/>
                <a:sym typeface="Arial"/>
              </a:defRPr>
            </a:lvl1pPr>
          </a:lstStyle>
          <a:p>
            <a:r>
              <a:t>الملكوت الأبدي</a:t>
            </a:r>
          </a:p>
        </p:txBody>
      </p:sp>
      <p:sp>
        <p:nvSpPr>
          <p:cNvPr id="1925" name="Text Box 15"/>
          <p:cNvSpPr txBox="1"/>
          <p:nvPr/>
        </p:nvSpPr>
        <p:spPr>
          <a:xfrm rot="5381629">
            <a:off x="6685407" y="5143260"/>
            <a:ext cx="2423161"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spcBef>
                <a:spcPts val="2100"/>
              </a:spcBef>
              <a:defRPr sz="3600" b="1">
                <a:solidFill>
                  <a:srgbClr val="CCFFCC"/>
                </a:solidFill>
                <a:latin typeface="Arial"/>
                <a:ea typeface="Arial"/>
                <a:cs typeface="Arial"/>
                <a:sym typeface="Arial"/>
              </a:defRPr>
            </a:lvl1pPr>
          </a:lstStyle>
          <a:p>
            <a:r>
              <a:t>الدينونة</a:t>
            </a:r>
          </a:p>
        </p:txBody>
      </p:sp>
      <p:sp>
        <p:nvSpPr>
          <p:cNvPr id="1926" name="Rectangle 16"/>
          <p:cNvSpPr/>
          <p:nvPr/>
        </p:nvSpPr>
        <p:spPr>
          <a:xfrm>
            <a:off x="457200" y="2590800"/>
            <a:ext cx="3810000" cy="3200400"/>
          </a:xfrm>
          <a:prstGeom prst="rect">
            <a:avLst/>
          </a:prstGeom>
          <a:ln w="38100">
            <a:solidFill>
              <a:schemeClr val="accent1"/>
            </a:solidFill>
            <a:miter/>
          </a:ln>
        </p:spPr>
        <p:txBody>
          <a:bodyPr lIns="45719" rIns="45719" anchor="ctr"/>
          <a:lstStyle/>
          <a:p>
            <a:pPr>
              <a:defRPr sz="2000">
                <a:latin typeface="Arial"/>
                <a:ea typeface="Arial"/>
                <a:cs typeface="Arial"/>
                <a:sym typeface="Arial"/>
              </a:defRPr>
            </a:pPr>
            <a:endParaRPr/>
          </a:p>
        </p:txBody>
      </p:sp>
      <p:sp>
        <p:nvSpPr>
          <p:cNvPr id="1927" name="Rectangle 17"/>
          <p:cNvSpPr txBox="1">
            <a:spLocks noGrp="1"/>
          </p:cNvSpPr>
          <p:nvPr>
            <p:ph type="title" idx="4294967295"/>
          </p:nvPr>
        </p:nvSpPr>
        <p:spPr>
          <a:xfrm>
            <a:off x="685800" y="533399"/>
            <a:ext cx="7772400" cy="707888"/>
          </a:xfrm>
          <a:prstGeom prst="rect">
            <a:avLst/>
          </a:prstGeom>
        </p:spPr>
        <p:txBody>
          <a:bodyPr anchor="t"/>
          <a:lstStyle>
            <a:lvl1pPr rtl="1">
              <a:spcBef>
                <a:spcPts val="2400"/>
              </a:spcBef>
              <a:defRPr sz="4000" b="1">
                <a:solidFill>
                  <a:srgbClr val="FFFF99"/>
                </a:solidFill>
                <a:latin typeface="Arial"/>
                <a:ea typeface="Arial"/>
                <a:cs typeface="Arial"/>
                <a:sym typeface="Arial"/>
              </a:defRPr>
            </a:lvl1pPr>
          </a:lstStyle>
          <a:p>
            <a:r>
              <a:t>الاختطاف " بعد الضيقة "</a:t>
            </a:r>
          </a:p>
        </p:txBody>
      </p:sp>
      <p:sp>
        <p:nvSpPr>
          <p:cNvPr id="1928" name="Text Box 18"/>
          <p:cNvSpPr txBox="1"/>
          <p:nvPr/>
        </p:nvSpPr>
        <p:spPr>
          <a:xfrm>
            <a:off x="8427719" y="76200"/>
            <a:ext cx="612687"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latin typeface="Arial"/>
                <a:ea typeface="Arial"/>
                <a:cs typeface="Arial"/>
                <a:sym typeface="Arial"/>
              </a:defRPr>
            </a:lvl1pPr>
          </a:lstStyle>
          <a:p>
            <a:r>
              <a:t>208</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1000"/>
                                  </p:stCondLst>
                                  <p:iterate>
                                    <p:tmAbs val="0"/>
                                  </p:iterate>
                                  <p:childTnLst>
                                    <p:set>
                                      <p:cBhvr>
                                        <p:cTn id="6" fill="hold"/>
                                        <p:tgtEl>
                                          <p:spTgt spid="1926"/>
                                        </p:tgtEl>
                                        <p:attrNameLst>
                                          <p:attrName>style.visibility</p:attrName>
                                        </p:attrNameLst>
                                      </p:cBhvr>
                                      <p:to>
                                        <p:strVal val="visible"/>
                                      </p:to>
                                    </p:set>
                                    <p:anim calcmode="lin" valueType="num">
                                      <p:cBhvr>
                                        <p:cTn id="7" dur="500" fill="hold"/>
                                        <p:tgtEl>
                                          <p:spTgt spid="1926"/>
                                        </p:tgtEl>
                                        <p:attrNameLst>
                                          <p:attrName>ppt_x</p:attrName>
                                        </p:attrNameLst>
                                      </p:cBhvr>
                                      <p:tavLst>
                                        <p:tav tm="0">
                                          <p:val>
                                            <p:strVal val="0-#ppt_w/2"/>
                                          </p:val>
                                        </p:tav>
                                        <p:tav tm="100000">
                                          <p:val>
                                            <p:strVal val="#ppt_x"/>
                                          </p:val>
                                        </p:tav>
                                      </p:tavLst>
                                    </p:anim>
                                    <p:anim calcmode="lin" valueType="num">
                                      <p:cBhvr>
                                        <p:cTn id="8" dur="500" fill="hold"/>
                                        <p:tgtEl>
                                          <p:spTgt spid="1926"/>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3" presetClass="entr" presetSubtype="16" fill="hold" grpId="2" nodeType="afterEffect">
                                  <p:stCondLst>
                                    <p:cond delay="1000"/>
                                  </p:stCondLst>
                                  <p:iterate>
                                    <p:tmAbs val="0"/>
                                  </p:iterate>
                                  <p:childTnLst>
                                    <p:set>
                                      <p:cBhvr>
                                        <p:cTn id="11" fill="hold"/>
                                        <p:tgtEl>
                                          <p:spTgt spid="1920"/>
                                        </p:tgtEl>
                                        <p:attrNameLst>
                                          <p:attrName>style.visibility</p:attrName>
                                        </p:attrNameLst>
                                      </p:cBhvr>
                                      <p:to>
                                        <p:strVal val="visible"/>
                                      </p:to>
                                    </p:set>
                                    <p:anim calcmode="lin" valueType="num">
                                      <p:cBhvr>
                                        <p:cTn id="12" dur="500" fill="hold"/>
                                        <p:tgtEl>
                                          <p:spTgt spid="1920"/>
                                        </p:tgtEl>
                                        <p:attrNameLst>
                                          <p:attrName>ppt_w</p:attrName>
                                        </p:attrNameLst>
                                      </p:cBhvr>
                                      <p:tavLst>
                                        <p:tav tm="0">
                                          <p:val>
                                            <p:fltVal val="0"/>
                                          </p:val>
                                        </p:tav>
                                        <p:tav tm="100000">
                                          <p:val>
                                            <p:strVal val="#ppt_w"/>
                                          </p:val>
                                        </p:tav>
                                      </p:tavLst>
                                    </p:anim>
                                    <p:anim calcmode="lin" valueType="num">
                                      <p:cBhvr>
                                        <p:cTn id="13" dur="500" fill="hold"/>
                                        <p:tgtEl>
                                          <p:spTgt spid="1920"/>
                                        </p:tgtEl>
                                        <p:attrNameLst>
                                          <p:attrName>ppt_h</p:attrName>
                                        </p:attrNameLst>
                                      </p:cBhvr>
                                      <p:tavLst>
                                        <p:tav tm="0">
                                          <p:val>
                                            <p:fltVal val="0"/>
                                          </p:val>
                                        </p:tav>
                                        <p:tav tm="100000">
                                          <p:val>
                                            <p:strVal val="#ppt_h"/>
                                          </p:val>
                                        </p:tav>
                                      </p:tavLst>
                                    </p:anim>
                                  </p:childTnLst>
                                </p:cTn>
                              </p:par>
                            </p:childTnLst>
                          </p:cTn>
                        </p:par>
                        <p:par>
                          <p:cTn id="14" fill="hold">
                            <p:stCondLst>
                              <p:cond delay="3000"/>
                            </p:stCondLst>
                            <p:childTnLst>
                              <p:par>
                                <p:cTn id="15" presetID="23" presetClass="entr" presetSubtype="16" fill="hold" grpId="3" nodeType="afterEffect">
                                  <p:stCondLst>
                                    <p:cond delay="0"/>
                                  </p:stCondLst>
                                  <p:iterate>
                                    <p:tmAbs val="0"/>
                                  </p:iterate>
                                  <p:childTnLst>
                                    <p:set>
                                      <p:cBhvr>
                                        <p:cTn id="16" fill="hold"/>
                                        <p:tgtEl>
                                          <p:spTgt spid="1921"/>
                                        </p:tgtEl>
                                        <p:attrNameLst>
                                          <p:attrName>style.visibility</p:attrName>
                                        </p:attrNameLst>
                                      </p:cBhvr>
                                      <p:to>
                                        <p:strVal val="visible"/>
                                      </p:to>
                                    </p:set>
                                    <p:anim calcmode="lin" valueType="num">
                                      <p:cBhvr>
                                        <p:cTn id="17" dur="500" fill="hold"/>
                                        <p:tgtEl>
                                          <p:spTgt spid="1921"/>
                                        </p:tgtEl>
                                        <p:attrNameLst>
                                          <p:attrName>ppt_w</p:attrName>
                                        </p:attrNameLst>
                                      </p:cBhvr>
                                      <p:tavLst>
                                        <p:tav tm="0">
                                          <p:val>
                                            <p:fltVal val="0"/>
                                          </p:val>
                                        </p:tav>
                                        <p:tav tm="100000">
                                          <p:val>
                                            <p:strVal val="#ppt_w"/>
                                          </p:val>
                                        </p:tav>
                                      </p:tavLst>
                                    </p:anim>
                                    <p:anim calcmode="lin" valueType="num">
                                      <p:cBhvr>
                                        <p:cTn id="18" dur="500" fill="hold"/>
                                        <p:tgtEl>
                                          <p:spTgt spid="1921"/>
                                        </p:tgtEl>
                                        <p:attrNameLst>
                                          <p:attrName>ppt_h</p:attrName>
                                        </p:attrNameLst>
                                      </p:cBhvr>
                                      <p:tavLst>
                                        <p:tav tm="0">
                                          <p:val>
                                            <p:fltVal val="0"/>
                                          </p:val>
                                        </p:tav>
                                        <p:tav tm="100000">
                                          <p:val>
                                            <p:strVal val="#ppt_h"/>
                                          </p:val>
                                        </p:tav>
                                      </p:tavLst>
                                    </p:anim>
                                  </p:childTnLst>
                                </p:cTn>
                              </p:par>
                            </p:childTnLst>
                          </p:cTn>
                        </p:par>
                        <p:par>
                          <p:cTn id="19" fill="hold">
                            <p:stCondLst>
                              <p:cond delay="3500"/>
                            </p:stCondLst>
                            <p:childTnLst>
                              <p:par>
                                <p:cTn id="20" presetID="4" presetClass="entr" presetSubtype="32" fill="hold" grpId="4" nodeType="afterEffect">
                                  <p:stCondLst>
                                    <p:cond delay="5000"/>
                                  </p:stCondLst>
                                  <p:iterate>
                                    <p:tmAbs val="0"/>
                                  </p:iterate>
                                  <p:childTnLst>
                                    <p:set>
                                      <p:cBhvr>
                                        <p:cTn id="21" fill="hold"/>
                                        <p:tgtEl>
                                          <p:spTgt spid="1919"/>
                                        </p:tgtEl>
                                        <p:attrNameLst>
                                          <p:attrName>style.visibility</p:attrName>
                                        </p:attrNameLst>
                                      </p:cBhvr>
                                      <p:to>
                                        <p:strVal val="visible"/>
                                      </p:to>
                                    </p:set>
                                    <p:animEffect transition="in" filter="box(out)">
                                      <p:cBhvr>
                                        <p:cTn id="22" dur="500"/>
                                        <p:tgtEl>
                                          <p:spTgt spid="1919"/>
                                        </p:tgtEl>
                                      </p:cBhvr>
                                    </p:animEffect>
                                  </p:childTnLst>
                                </p:cTn>
                              </p:par>
                            </p:childTnLst>
                          </p:cTn>
                        </p:par>
                        <p:par>
                          <p:cTn id="23" fill="hold">
                            <p:stCondLst>
                              <p:cond delay="9000"/>
                            </p:stCondLst>
                            <p:childTnLst>
                              <p:par>
                                <p:cTn id="24" presetID="2" presetClass="entr" presetSubtype="1" fill="hold" grpId="5" nodeType="afterEffect">
                                  <p:stCondLst>
                                    <p:cond delay="1000"/>
                                  </p:stCondLst>
                                  <p:iterate>
                                    <p:tmAbs val="0"/>
                                  </p:iterate>
                                  <p:childTnLst>
                                    <p:set>
                                      <p:cBhvr>
                                        <p:cTn id="25" fill="hold"/>
                                        <p:tgtEl>
                                          <p:spTgt spid="1916"/>
                                        </p:tgtEl>
                                        <p:attrNameLst>
                                          <p:attrName>style.visibility</p:attrName>
                                        </p:attrNameLst>
                                      </p:cBhvr>
                                      <p:to>
                                        <p:strVal val="visible"/>
                                      </p:to>
                                    </p:set>
                                    <p:anim calcmode="lin" valueType="num">
                                      <p:cBhvr>
                                        <p:cTn id="26" dur="500" fill="hold"/>
                                        <p:tgtEl>
                                          <p:spTgt spid="1916"/>
                                        </p:tgtEl>
                                        <p:attrNameLst>
                                          <p:attrName>ppt_x</p:attrName>
                                        </p:attrNameLst>
                                      </p:cBhvr>
                                      <p:tavLst>
                                        <p:tav tm="0">
                                          <p:val>
                                            <p:strVal val="#ppt_x"/>
                                          </p:val>
                                        </p:tav>
                                        <p:tav tm="100000">
                                          <p:val>
                                            <p:strVal val="#ppt_x"/>
                                          </p:val>
                                        </p:tav>
                                      </p:tavLst>
                                    </p:anim>
                                    <p:anim calcmode="lin" valueType="num">
                                      <p:cBhvr>
                                        <p:cTn id="27" dur="500" fill="hold"/>
                                        <p:tgtEl>
                                          <p:spTgt spid="1916"/>
                                        </p:tgtEl>
                                        <p:attrNameLst>
                                          <p:attrName>ppt_y</p:attrName>
                                        </p:attrNameLst>
                                      </p:cBhvr>
                                      <p:tavLst>
                                        <p:tav tm="0">
                                          <p:val>
                                            <p:strVal val="0-#ppt_h/2"/>
                                          </p:val>
                                        </p:tav>
                                        <p:tav tm="100000">
                                          <p:val>
                                            <p:strVal val="#ppt_y"/>
                                          </p:val>
                                        </p:tav>
                                      </p:tavLst>
                                    </p:anim>
                                  </p:childTnLst>
                                </p:cTn>
                              </p:par>
                            </p:childTnLst>
                          </p:cTn>
                        </p:par>
                        <p:par>
                          <p:cTn id="28" fill="hold">
                            <p:stCondLst>
                              <p:cond delay="10500"/>
                            </p:stCondLst>
                            <p:childTnLst>
                              <p:par>
                                <p:cTn id="29" presetID="2" presetClass="entr" presetSubtype="4" fill="hold" grpId="6" nodeType="afterEffect">
                                  <p:stCondLst>
                                    <p:cond delay="0"/>
                                  </p:stCondLst>
                                  <p:iterate>
                                    <p:tmAbs val="0"/>
                                  </p:iterate>
                                  <p:childTnLst>
                                    <p:set>
                                      <p:cBhvr>
                                        <p:cTn id="30" fill="hold"/>
                                        <p:tgtEl>
                                          <p:spTgt spid="1917"/>
                                        </p:tgtEl>
                                        <p:attrNameLst>
                                          <p:attrName>style.visibility</p:attrName>
                                        </p:attrNameLst>
                                      </p:cBhvr>
                                      <p:to>
                                        <p:strVal val="visible"/>
                                      </p:to>
                                    </p:set>
                                    <p:anim calcmode="lin" valueType="num">
                                      <p:cBhvr>
                                        <p:cTn id="31" dur="500" fill="hold"/>
                                        <p:tgtEl>
                                          <p:spTgt spid="1917"/>
                                        </p:tgtEl>
                                        <p:attrNameLst>
                                          <p:attrName>ppt_x</p:attrName>
                                        </p:attrNameLst>
                                      </p:cBhvr>
                                      <p:tavLst>
                                        <p:tav tm="0">
                                          <p:val>
                                            <p:strVal val="#ppt_x"/>
                                          </p:val>
                                        </p:tav>
                                        <p:tav tm="100000">
                                          <p:val>
                                            <p:strVal val="#ppt_x"/>
                                          </p:val>
                                        </p:tav>
                                      </p:tavLst>
                                    </p:anim>
                                    <p:anim calcmode="lin" valueType="num">
                                      <p:cBhvr>
                                        <p:cTn id="32" dur="500" fill="hold"/>
                                        <p:tgtEl>
                                          <p:spTgt spid="1917"/>
                                        </p:tgtEl>
                                        <p:attrNameLst>
                                          <p:attrName>ppt_y</p:attrName>
                                        </p:attrNameLst>
                                      </p:cBhvr>
                                      <p:tavLst>
                                        <p:tav tm="0">
                                          <p:val>
                                            <p:strVal val="1+#ppt_h/2"/>
                                          </p:val>
                                        </p:tav>
                                        <p:tav tm="100000">
                                          <p:val>
                                            <p:strVal val="#ppt_y"/>
                                          </p:val>
                                        </p:tav>
                                      </p:tavLst>
                                    </p:anim>
                                  </p:childTnLst>
                                </p:cTn>
                              </p:par>
                            </p:childTnLst>
                          </p:cTn>
                        </p:par>
                        <p:par>
                          <p:cTn id="33" fill="hold">
                            <p:stCondLst>
                              <p:cond delay="11000"/>
                            </p:stCondLst>
                            <p:childTnLst>
                              <p:par>
                                <p:cTn id="34" presetID="2" presetClass="entr" presetSubtype="1" fill="hold" grpId="7" nodeType="afterEffect">
                                  <p:stCondLst>
                                    <p:cond delay="2000"/>
                                  </p:stCondLst>
                                  <p:iterate>
                                    <p:tmAbs val="0"/>
                                  </p:iterate>
                                  <p:childTnLst>
                                    <p:set>
                                      <p:cBhvr>
                                        <p:cTn id="35" fill="hold"/>
                                        <p:tgtEl>
                                          <p:spTgt spid="1918"/>
                                        </p:tgtEl>
                                        <p:attrNameLst>
                                          <p:attrName>style.visibility</p:attrName>
                                        </p:attrNameLst>
                                      </p:cBhvr>
                                      <p:to>
                                        <p:strVal val="visible"/>
                                      </p:to>
                                    </p:set>
                                    <p:anim calcmode="lin" valueType="num">
                                      <p:cBhvr>
                                        <p:cTn id="36" dur="500" fill="hold"/>
                                        <p:tgtEl>
                                          <p:spTgt spid="1918"/>
                                        </p:tgtEl>
                                        <p:attrNameLst>
                                          <p:attrName>ppt_x</p:attrName>
                                        </p:attrNameLst>
                                      </p:cBhvr>
                                      <p:tavLst>
                                        <p:tav tm="0">
                                          <p:val>
                                            <p:strVal val="#ppt_x"/>
                                          </p:val>
                                        </p:tav>
                                        <p:tav tm="100000">
                                          <p:val>
                                            <p:strVal val="#ppt_x"/>
                                          </p:val>
                                        </p:tav>
                                      </p:tavLst>
                                    </p:anim>
                                    <p:anim calcmode="lin" valueType="num">
                                      <p:cBhvr>
                                        <p:cTn id="37" dur="500" fill="hold"/>
                                        <p:tgtEl>
                                          <p:spTgt spid="1918"/>
                                        </p:tgtEl>
                                        <p:attrNameLst>
                                          <p:attrName>ppt_y</p:attrName>
                                        </p:attrNameLst>
                                      </p:cBhvr>
                                      <p:tavLst>
                                        <p:tav tm="0">
                                          <p:val>
                                            <p:strVal val="0-#ppt_h/2"/>
                                          </p:val>
                                        </p:tav>
                                        <p:tav tm="100000">
                                          <p:val>
                                            <p:strVal val="#ppt_y"/>
                                          </p:val>
                                        </p:tav>
                                      </p:tavLst>
                                    </p:anim>
                                  </p:childTnLst>
                                </p:cTn>
                              </p:par>
                            </p:childTnLst>
                          </p:cTn>
                        </p:par>
                        <p:par>
                          <p:cTn id="38" fill="hold">
                            <p:stCondLst>
                              <p:cond delay="13500"/>
                            </p:stCondLst>
                            <p:childTnLst>
                              <p:par>
                                <p:cTn id="39" presetID="2" presetClass="entr" presetSubtype="1" fill="hold" grpId="8" nodeType="afterEffect">
                                  <p:stCondLst>
                                    <p:cond delay="0"/>
                                  </p:stCondLst>
                                  <p:iterate>
                                    <p:tmAbs val="0"/>
                                  </p:iterate>
                                  <p:childTnLst>
                                    <p:set>
                                      <p:cBhvr>
                                        <p:cTn id="40" fill="hold"/>
                                        <p:tgtEl>
                                          <p:spTgt spid="1914"/>
                                        </p:tgtEl>
                                        <p:attrNameLst>
                                          <p:attrName>style.visibility</p:attrName>
                                        </p:attrNameLst>
                                      </p:cBhvr>
                                      <p:to>
                                        <p:strVal val="visible"/>
                                      </p:to>
                                    </p:set>
                                    <p:anim calcmode="lin" valueType="num">
                                      <p:cBhvr>
                                        <p:cTn id="41" dur="500" fill="hold"/>
                                        <p:tgtEl>
                                          <p:spTgt spid="1914"/>
                                        </p:tgtEl>
                                        <p:attrNameLst>
                                          <p:attrName>ppt_x</p:attrName>
                                        </p:attrNameLst>
                                      </p:cBhvr>
                                      <p:tavLst>
                                        <p:tav tm="0">
                                          <p:val>
                                            <p:strVal val="#ppt_x"/>
                                          </p:val>
                                        </p:tav>
                                        <p:tav tm="100000">
                                          <p:val>
                                            <p:strVal val="#ppt_x"/>
                                          </p:val>
                                        </p:tav>
                                      </p:tavLst>
                                    </p:anim>
                                    <p:anim calcmode="lin" valueType="num">
                                      <p:cBhvr>
                                        <p:cTn id="42" dur="500" fill="hold"/>
                                        <p:tgtEl>
                                          <p:spTgt spid="1914"/>
                                        </p:tgtEl>
                                        <p:attrNameLst>
                                          <p:attrName>ppt_y</p:attrName>
                                        </p:attrNameLst>
                                      </p:cBhvr>
                                      <p:tavLst>
                                        <p:tav tm="0">
                                          <p:val>
                                            <p:strVal val="0-#ppt_h/2"/>
                                          </p:val>
                                        </p:tav>
                                        <p:tav tm="100000">
                                          <p:val>
                                            <p:strVal val="#ppt_y"/>
                                          </p:val>
                                        </p:tav>
                                      </p:tavLst>
                                    </p:anim>
                                  </p:childTnLst>
                                </p:cTn>
                              </p:par>
                            </p:childTnLst>
                          </p:cTn>
                        </p:par>
                        <p:par>
                          <p:cTn id="43" fill="hold">
                            <p:stCondLst>
                              <p:cond delay="14000"/>
                            </p:stCondLst>
                            <p:childTnLst>
                              <p:par>
                                <p:cTn id="44" presetID="23" presetClass="entr" presetSubtype="16" fill="hold" grpId="9" nodeType="afterEffect">
                                  <p:stCondLst>
                                    <p:cond delay="1000"/>
                                  </p:stCondLst>
                                  <p:iterate>
                                    <p:tmAbs val="0"/>
                                  </p:iterate>
                                  <p:childTnLst>
                                    <p:set>
                                      <p:cBhvr>
                                        <p:cTn id="45" fill="hold"/>
                                        <p:tgtEl>
                                          <p:spTgt spid="1922"/>
                                        </p:tgtEl>
                                        <p:attrNameLst>
                                          <p:attrName>style.visibility</p:attrName>
                                        </p:attrNameLst>
                                      </p:cBhvr>
                                      <p:to>
                                        <p:strVal val="visible"/>
                                      </p:to>
                                    </p:set>
                                    <p:anim calcmode="lin" valueType="num">
                                      <p:cBhvr>
                                        <p:cTn id="46" dur="500" fill="hold"/>
                                        <p:tgtEl>
                                          <p:spTgt spid="1922"/>
                                        </p:tgtEl>
                                        <p:attrNameLst>
                                          <p:attrName>ppt_w</p:attrName>
                                        </p:attrNameLst>
                                      </p:cBhvr>
                                      <p:tavLst>
                                        <p:tav tm="0">
                                          <p:val>
                                            <p:fltVal val="0"/>
                                          </p:val>
                                        </p:tav>
                                        <p:tav tm="100000">
                                          <p:val>
                                            <p:strVal val="#ppt_w"/>
                                          </p:val>
                                        </p:tav>
                                      </p:tavLst>
                                    </p:anim>
                                    <p:anim calcmode="lin" valueType="num">
                                      <p:cBhvr>
                                        <p:cTn id="47" dur="500" fill="hold"/>
                                        <p:tgtEl>
                                          <p:spTgt spid="1922"/>
                                        </p:tgtEl>
                                        <p:attrNameLst>
                                          <p:attrName>ppt_h</p:attrName>
                                        </p:attrNameLst>
                                      </p:cBhvr>
                                      <p:tavLst>
                                        <p:tav tm="0">
                                          <p:val>
                                            <p:fltVal val="0"/>
                                          </p:val>
                                        </p:tav>
                                        <p:tav tm="100000">
                                          <p:val>
                                            <p:strVal val="#ppt_h"/>
                                          </p:val>
                                        </p:tav>
                                      </p:tavLst>
                                    </p:anim>
                                  </p:childTnLst>
                                </p:cTn>
                              </p:par>
                            </p:childTnLst>
                          </p:cTn>
                        </p:par>
                        <p:par>
                          <p:cTn id="48" fill="hold">
                            <p:stCondLst>
                              <p:cond delay="15500"/>
                            </p:stCondLst>
                            <p:childTnLst>
                              <p:par>
                                <p:cTn id="49" presetID="23" presetClass="entr" presetSubtype="16" fill="hold" grpId="10" nodeType="afterEffect">
                                  <p:stCondLst>
                                    <p:cond delay="0"/>
                                  </p:stCondLst>
                                  <p:iterate>
                                    <p:tmAbs val="0"/>
                                  </p:iterate>
                                  <p:childTnLst>
                                    <p:set>
                                      <p:cBhvr>
                                        <p:cTn id="50" fill="hold"/>
                                        <p:tgtEl>
                                          <p:spTgt spid="1923"/>
                                        </p:tgtEl>
                                        <p:attrNameLst>
                                          <p:attrName>style.visibility</p:attrName>
                                        </p:attrNameLst>
                                      </p:cBhvr>
                                      <p:to>
                                        <p:strVal val="visible"/>
                                      </p:to>
                                    </p:set>
                                    <p:anim calcmode="lin" valueType="num">
                                      <p:cBhvr>
                                        <p:cTn id="51" dur="500" fill="hold"/>
                                        <p:tgtEl>
                                          <p:spTgt spid="1923"/>
                                        </p:tgtEl>
                                        <p:attrNameLst>
                                          <p:attrName>ppt_w</p:attrName>
                                        </p:attrNameLst>
                                      </p:cBhvr>
                                      <p:tavLst>
                                        <p:tav tm="0">
                                          <p:val>
                                            <p:fltVal val="0"/>
                                          </p:val>
                                        </p:tav>
                                        <p:tav tm="100000">
                                          <p:val>
                                            <p:strVal val="#ppt_w"/>
                                          </p:val>
                                        </p:tav>
                                      </p:tavLst>
                                    </p:anim>
                                    <p:anim calcmode="lin" valueType="num">
                                      <p:cBhvr>
                                        <p:cTn id="52" dur="500" fill="hold"/>
                                        <p:tgtEl>
                                          <p:spTgt spid="1923"/>
                                        </p:tgtEl>
                                        <p:attrNameLst>
                                          <p:attrName>ppt_h</p:attrName>
                                        </p:attrNameLst>
                                      </p:cBhvr>
                                      <p:tavLst>
                                        <p:tav tm="0">
                                          <p:val>
                                            <p:fltVal val="0"/>
                                          </p:val>
                                        </p:tav>
                                        <p:tav tm="100000">
                                          <p:val>
                                            <p:strVal val="#ppt_h"/>
                                          </p:val>
                                        </p:tav>
                                      </p:tavLst>
                                    </p:anim>
                                  </p:childTnLst>
                                </p:cTn>
                              </p:par>
                            </p:childTnLst>
                          </p:cTn>
                        </p:par>
                        <p:par>
                          <p:cTn id="53" fill="hold">
                            <p:stCondLst>
                              <p:cond delay="16000"/>
                            </p:stCondLst>
                            <p:childTnLst>
                              <p:par>
                                <p:cTn id="54" presetID="2" presetClass="entr" presetSubtype="4" fill="hold" grpId="11" nodeType="afterEffect">
                                  <p:stCondLst>
                                    <p:cond delay="1000"/>
                                  </p:stCondLst>
                                  <p:iterate>
                                    <p:tmAbs val="0"/>
                                  </p:iterate>
                                  <p:childTnLst>
                                    <p:set>
                                      <p:cBhvr>
                                        <p:cTn id="55" fill="hold"/>
                                        <p:tgtEl>
                                          <p:spTgt spid="1925"/>
                                        </p:tgtEl>
                                        <p:attrNameLst>
                                          <p:attrName>style.visibility</p:attrName>
                                        </p:attrNameLst>
                                      </p:cBhvr>
                                      <p:to>
                                        <p:strVal val="visible"/>
                                      </p:to>
                                    </p:set>
                                    <p:anim calcmode="lin" valueType="num">
                                      <p:cBhvr>
                                        <p:cTn id="56" dur="500" fill="hold"/>
                                        <p:tgtEl>
                                          <p:spTgt spid="1925"/>
                                        </p:tgtEl>
                                        <p:attrNameLst>
                                          <p:attrName>ppt_x</p:attrName>
                                        </p:attrNameLst>
                                      </p:cBhvr>
                                      <p:tavLst>
                                        <p:tav tm="0">
                                          <p:val>
                                            <p:strVal val="#ppt_x"/>
                                          </p:val>
                                        </p:tav>
                                        <p:tav tm="100000">
                                          <p:val>
                                            <p:strVal val="#ppt_x"/>
                                          </p:val>
                                        </p:tav>
                                      </p:tavLst>
                                    </p:anim>
                                    <p:anim calcmode="lin" valueType="num">
                                      <p:cBhvr>
                                        <p:cTn id="57" dur="500" fill="hold"/>
                                        <p:tgtEl>
                                          <p:spTgt spid="1925"/>
                                        </p:tgtEl>
                                        <p:attrNameLst>
                                          <p:attrName>ppt_y</p:attrName>
                                        </p:attrNameLst>
                                      </p:cBhvr>
                                      <p:tavLst>
                                        <p:tav tm="0">
                                          <p:val>
                                            <p:strVal val="1+#ppt_h/2"/>
                                          </p:val>
                                        </p:tav>
                                        <p:tav tm="100000">
                                          <p:val>
                                            <p:strVal val="#ppt_y"/>
                                          </p:val>
                                        </p:tav>
                                      </p:tavLst>
                                    </p:anim>
                                  </p:childTnLst>
                                </p:cTn>
                              </p:par>
                            </p:childTnLst>
                          </p:cTn>
                        </p:par>
                        <p:par>
                          <p:cTn id="58" fill="hold">
                            <p:stCondLst>
                              <p:cond delay="17500"/>
                            </p:stCondLst>
                            <p:childTnLst>
                              <p:par>
                                <p:cTn id="59" presetID="2" presetClass="entr" presetSubtype="2" fill="hold" grpId="12" nodeType="afterEffect">
                                  <p:stCondLst>
                                    <p:cond delay="1000"/>
                                  </p:stCondLst>
                                  <p:iterate>
                                    <p:tmAbs val="0"/>
                                  </p:iterate>
                                  <p:childTnLst>
                                    <p:set>
                                      <p:cBhvr>
                                        <p:cTn id="60" fill="hold"/>
                                        <p:tgtEl>
                                          <p:spTgt spid="1924"/>
                                        </p:tgtEl>
                                        <p:attrNameLst>
                                          <p:attrName>style.visibility</p:attrName>
                                        </p:attrNameLst>
                                      </p:cBhvr>
                                      <p:to>
                                        <p:strVal val="visible"/>
                                      </p:to>
                                    </p:set>
                                    <p:anim calcmode="lin" valueType="num">
                                      <p:cBhvr>
                                        <p:cTn id="61" dur="500" fill="hold"/>
                                        <p:tgtEl>
                                          <p:spTgt spid="1924"/>
                                        </p:tgtEl>
                                        <p:attrNameLst>
                                          <p:attrName>ppt_x</p:attrName>
                                        </p:attrNameLst>
                                      </p:cBhvr>
                                      <p:tavLst>
                                        <p:tav tm="0">
                                          <p:val>
                                            <p:strVal val="1+#ppt_w/2"/>
                                          </p:val>
                                        </p:tav>
                                        <p:tav tm="100000">
                                          <p:val>
                                            <p:strVal val="#ppt_x"/>
                                          </p:val>
                                        </p:tav>
                                      </p:tavLst>
                                    </p:anim>
                                    <p:anim calcmode="lin" valueType="num">
                                      <p:cBhvr>
                                        <p:cTn id="62" dur="500" fill="hold"/>
                                        <p:tgtEl>
                                          <p:spTgt spid="19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 grpId="8" animBg="1" advAuto="0"/>
      <p:bldP spid="1916" grpId="5" animBg="1" advAuto="0"/>
      <p:bldP spid="1917" grpId="6" animBg="1" advAuto="0"/>
      <p:bldP spid="1918" grpId="7" animBg="1" advAuto="0"/>
      <p:bldP spid="1919" grpId="4" animBg="1" advAuto="0"/>
      <p:bldP spid="1920" grpId="2" animBg="1" advAuto="0"/>
      <p:bldP spid="1921" grpId="3" animBg="1" advAuto="0"/>
      <p:bldP spid="1922" grpId="9" animBg="1" advAuto="0"/>
      <p:bldP spid="1923" grpId="10" animBg="1" advAuto="0"/>
      <p:bldP spid="1924" grpId="12" animBg="1" advAuto="0"/>
      <p:bldP spid="1925" grpId="11" animBg="1" advAuto="0"/>
      <p:bldP spid="1926"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1930" name="Rectangle 17"/>
          <p:cNvSpPr txBox="1">
            <a:spLocks noGrp="1"/>
          </p:cNvSpPr>
          <p:nvPr>
            <p:ph type="title" idx="4294967295"/>
          </p:nvPr>
        </p:nvSpPr>
        <p:spPr>
          <a:xfrm>
            <a:off x="0" y="0"/>
            <a:ext cx="9144000" cy="533400"/>
          </a:xfrm>
          <a:prstGeom prst="rect">
            <a:avLst/>
          </a:prstGeom>
          <a:solidFill>
            <a:srgbClr val="000000"/>
          </a:solidFill>
          <a:effectLst>
            <a:outerShdw blurRad="50800" dist="38100" dir="2700000" rotWithShape="0">
              <a:srgbClr val="000000">
                <a:alpha val="43000"/>
              </a:srgbClr>
            </a:outerShdw>
          </a:effectLst>
        </p:spPr>
        <p:txBody>
          <a:bodyPr>
            <a:normAutofit fontScale="90000"/>
          </a:bodyPr>
          <a:lstStyle/>
          <a:p>
            <a:pPr defTabSz="795527">
              <a:defRPr sz="3132" b="1">
                <a:solidFill>
                  <a:schemeClr val="accent3">
                    <a:lumOff val="44000"/>
                  </a:schemeClr>
                </a:solidFill>
                <a:effectLst>
                  <a:outerShdw blurRad="33147" dist="33147" dir="2700000" rotWithShape="0">
                    <a:srgbClr val="808080"/>
                  </a:outerShdw>
                </a:effectLst>
                <a:latin typeface="Arial"/>
                <a:ea typeface="Arial"/>
                <a:cs typeface="Arial"/>
                <a:sym typeface="Arial"/>
              </a:defRPr>
            </a:pPr>
            <a:r>
              <a:rPr lang="ar-JO" dirty="0"/>
              <a:t>انتقادات للأختطاف "ما بعد الضيقة"</a:t>
            </a:r>
            <a:endParaRPr dirty="0"/>
          </a:p>
        </p:txBody>
      </p:sp>
      <p:sp>
        <p:nvSpPr>
          <p:cNvPr id="1931" name="Text Box 18"/>
          <p:cNvSpPr txBox="1"/>
          <p:nvPr/>
        </p:nvSpPr>
        <p:spPr>
          <a:xfrm>
            <a:off x="8580119" y="76200"/>
            <a:ext cx="443172"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latin typeface="Arial"/>
                <a:ea typeface="Arial"/>
                <a:cs typeface="Arial"/>
                <a:sym typeface="Arial"/>
              </a:defRPr>
            </a:lvl1pPr>
          </a:lstStyle>
          <a:p>
            <a:r>
              <a:t>70</a:t>
            </a:r>
          </a:p>
        </p:txBody>
      </p:sp>
      <p:sp>
        <p:nvSpPr>
          <p:cNvPr id="1932" name="TextBox 22"/>
          <p:cNvSpPr txBox="1"/>
          <p:nvPr/>
        </p:nvSpPr>
        <p:spPr>
          <a:xfrm>
            <a:off x="0" y="6476999"/>
            <a:ext cx="9144000" cy="400110"/>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000" b="1">
                <a:solidFill>
                  <a:schemeClr val="accent3">
                    <a:lumOff val="44000"/>
                  </a:schemeClr>
                </a:solidFill>
                <a:latin typeface="Arial"/>
                <a:ea typeface="Arial"/>
                <a:cs typeface="Arial"/>
                <a:sym typeface="Arial"/>
              </a:defRPr>
            </a:pPr>
            <a:r>
              <a:rPr lang="ar-JO" dirty="0"/>
              <a:t>بول بينوير، </a:t>
            </a:r>
            <a:r>
              <a:rPr lang="ar-JO" i="1" dirty="0"/>
              <a:t>فهم نبوات آخر الأزمنة</a:t>
            </a:r>
            <a:r>
              <a:rPr lang="ar-JO" dirty="0"/>
              <a:t>، 245- 261، ملخص في 260- 61 </a:t>
            </a:r>
            <a:endParaRPr dirty="0"/>
          </a:p>
        </p:txBody>
      </p:sp>
      <p:sp>
        <p:nvSpPr>
          <p:cNvPr id="1933" name="TextBox 19"/>
          <p:cNvSpPr txBox="1"/>
          <p:nvPr/>
        </p:nvSpPr>
        <p:spPr>
          <a:xfrm>
            <a:off x="198119" y="533400"/>
            <a:ext cx="8900162" cy="597086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66700" indent="-266700" algn="r" rtl="1">
              <a:spcBef>
                <a:spcPts val="1200"/>
              </a:spcBef>
              <a:defRPr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rPr lang="ar-SA" dirty="0"/>
              <a:t>1.	</a:t>
            </a:r>
            <a:r>
              <a:rPr lang="ar-JO" dirty="0"/>
              <a:t> </a:t>
            </a:r>
            <a:r>
              <a:rPr lang="ar-SA" u="sng" dirty="0"/>
              <a:t>تاريخيًا</a:t>
            </a:r>
            <a:r>
              <a:rPr lang="ar-SA" dirty="0"/>
              <a:t>: كون المذهب جديدًا لا يجعله غير صالح، على أي حال، لم يكن ج. ن. داربي أول  المؤمنين بـ "ما قبل الضيقة" (245- 48)</a:t>
            </a:r>
          </a:p>
          <a:p>
            <a:pPr marL="266700" indent="-266700" algn="r" rtl="1">
              <a:spcBef>
                <a:spcPts val="1200"/>
              </a:spcBef>
              <a:defRPr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rPr lang="ar-SA" dirty="0"/>
              <a:t>2.	</a:t>
            </a:r>
            <a:r>
              <a:rPr lang="ar-JO" dirty="0"/>
              <a:t> </a:t>
            </a:r>
            <a:r>
              <a:rPr lang="ar-SA" u="sng" dirty="0"/>
              <a:t>طبيعة فترة الضيقة </a:t>
            </a:r>
            <a:r>
              <a:rPr lang="ar-SA" dirty="0"/>
              <a:t>هي فترة غضب الله، بدءًا من رؤيا 6 (248- 52)</a:t>
            </a:r>
          </a:p>
          <a:p>
            <a:pPr marL="266700" indent="-266700" algn="r" rtl="1">
              <a:spcBef>
                <a:spcPts val="1200"/>
              </a:spcBef>
              <a:defRPr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rPr lang="ar-SA" dirty="0"/>
              <a:t>3.</a:t>
            </a:r>
            <a:r>
              <a:rPr lang="ar-JO" dirty="0"/>
              <a:t> </a:t>
            </a:r>
            <a:r>
              <a:rPr lang="ar-SA" u="sng" dirty="0"/>
              <a:t>طبيعة الكنيسة </a:t>
            </a:r>
            <a:r>
              <a:rPr lang="ar-SA" dirty="0"/>
              <a:t>كونها متميزة عن إسرائيل، التي توجه إليها الضيقة (253- 56)</a:t>
            </a:r>
          </a:p>
          <a:p>
            <a:pPr marL="266700" indent="-266700" algn="r" rtl="1">
              <a:spcBef>
                <a:spcPts val="1200"/>
              </a:spcBef>
              <a:defRPr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rPr lang="ar-SA" dirty="0"/>
              <a:t>4.</a:t>
            </a:r>
            <a:r>
              <a:rPr lang="ar-JO" dirty="0"/>
              <a:t> </a:t>
            </a:r>
            <a:r>
              <a:rPr lang="ar-SA" u="sng" dirty="0"/>
              <a:t>الاختلاف بين نصوص الاختطاف والمجئ الثاني</a:t>
            </a:r>
            <a:r>
              <a:rPr lang="ar-SA" dirty="0"/>
              <a:t>، رغم تشابه المصطلحات (256- 57)</a:t>
            </a:r>
          </a:p>
          <a:p>
            <a:pPr marL="266700" indent="-266700" algn="r" rtl="1">
              <a:spcBef>
                <a:spcPts val="1200"/>
              </a:spcBef>
              <a:defRPr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rPr lang="ar-SA" dirty="0"/>
              <a:t>5.	</a:t>
            </a:r>
            <a:r>
              <a:rPr lang="ar-JO" dirty="0"/>
              <a:t> </a:t>
            </a:r>
            <a:r>
              <a:rPr lang="ar-SA" u="sng" dirty="0"/>
              <a:t>الوقت اللازم بين الاختطاف والمجئ الثاني </a:t>
            </a:r>
            <a:r>
              <a:rPr lang="ar-SA" dirty="0"/>
              <a:t>للحصول على المكافئات، وعشاء العرس والأجساد الميتة (257- 58)</a:t>
            </a:r>
          </a:p>
          <a:p>
            <a:pPr marL="266700" indent="-266700" algn="r" rtl="1">
              <a:spcBef>
                <a:spcPts val="1200"/>
              </a:spcBef>
              <a:defRPr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rPr lang="ar-SA" dirty="0"/>
              <a:t>6.</a:t>
            </a:r>
            <a:r>
              <a:rPr lang="ar-JO" dirty="0"/>
              <a:t> </a:t>
            </a:r>
            <a:r>
              <a:rPr lang="ar-SA" u="sng" dirty="0"/>
              <a:t>الإنكار الوشيك</a:t>
            </a:r>
            <a:r>
              <a:rPr lang="ar-SA" dirty="0"/>
              <a:t>: لم يكن من الممكن أن يتحقق أي شئ في الوقت الذي كان بطرس يكبر فيه (يوحنا 21: 18- 19؛ راجع 1 بطرس 4: 7)</a:t>
            </a:r>
          </a:p>
          <a:p>
            <a:pPr marL="266700" indent="-266700" algn="r" rtl="1">
              <a:spcBef>
                <a:spcPts val="1200"/>
              </a:spcBef>
              <a:defRPr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rPr lang="ar-SA" dirty="0"/>
              <a:t>7.</a:t>
            </a:r>
            <a:r>
              <a:rPr lang="ar-JO" dirty="0"/>
              <a:t> </a:t>
            </a:r>
            <a:r>
              <a:rPr lang="ar-SA" u="sng" dirty="0"/>
              <a:t>الموعظة على جبل الزيتون </a:t>
            </a:r>
            <a:r>
              <a:rPr lang="ar-SA" dirty="0"/>
              <a:t>تتعلق بإسرائيل وتفتقر لموضوعات قيامة الكنيسة أو تمجيدها (259- 60)</a:t>
            </a:r>
          </a:p>
          <a:p>
            <a:pPr marL="266700" indent="-266700" algn="r" rtl="1">
              <a:spcBef>
                <a:spcPts val="1200"/>
              </a:spcBef>
              <a:defRPr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rPr lang="ar-SA" dirty="0"/>
              <a:t>8.	</a:t>
            </a:r>
            <a:r>
              <a:rPr lang="ar-JO" dirty="0"/>
              <a:t> </a:t>
            </a:r>
            <a:r>
              <a:rPr lang="ar-SA" u="sng" dirty="0"/>
              <a:t>الحاجة إلى أجساد غير ممجدة </a:t>
            </a:r>
            <a:r>
              <a:rPr lang="ar-SA" dirty="0"/>
              <a:t>في الألفية ووجود "الخراف" في دينونة "الخراف والجداء" (260)</a:t>
            </a: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3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3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3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3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3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3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3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3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3"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935" name="Rectangle 2"/>
          <p:cNvSpPr txBox="1">
            <a:spLocks noGrp="1"/>
          </p:cNvSpPr>
          <p:nvPr>
            <p:ph type="title"/>
          </p:nvPr>
        </p:nvSpPr>
        <p:spPr>
          <a:xfrm>
            <a:off x="685800" y="333375"/>
            <a:ext cx="7346916" cy="874713"/>
          </a:xfrm>
          <a:prstGeom prst="rect">
            <a:avLst/>
          </a:prstGeom>
          <a:solidFill>
            <a:schemeClr val="accent2"/>
          </a:solidFill>
        </p:spPr>
        <p:txBody>
          <a:bodyPr/>
          <a:lstStyle>
            <a:lvl1pPr rtl="1">
              <a:defRPr>
                <a:solidFill>
                  <a:schemeClr val="accent3">
                    <a:lumOff val="44000"/>
                  </a:schemeClr>
                </a:solidFill>
              </a:defRPr>
            </a:lvl1pPr>
          </a:lstStyle>
          <a:p>
            <a:r>
              <a:t>لماذا أنا لست من مؤمني بعد الضيقة؟</a:t>
            </a:r>
          </a:p>
        </p:txBody>
      </p:sp>
      <p:sp>
        <p:nvSpPr>
          <p:cNvPr id="1936" name="Rectangle 4"/>
          <p:cNvSpPr txBox="1"/>
          <p:nvPr/>
        </p:nvSpPr>
        <p:spPr>
          <a:xfrm>
            <a:off x="426719" y="1371600"/>
            <a:ext cx="8404862" cy="1017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57200" indent="-457200" algn="r" rtl="1">
              <a:spcBef>
                <a:spcPts val="700"/>
              </a:spcBef>
              <a:defRPr sz="32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8. إذا كان بعد الضيقة، فسيتم فصل الأغنام بالفعل عن الماعز (متى ٢٥: ٣١-٤٦).</a:t>
            </a:r>
          </a:p>
        </p:txBody>
      </p:sp>
      <p:sp>
        <p:nvSpPr>
          <p:cNvPr id="1937" name="Text Box 18"/>
          <p:cNvSpPr txBox="1"/>
          <p:nvPr/>
        </p:nvSpPr>
        <p:spPr>
          <a:xfrm>
            <a:off x="8427719" y="76199"/>
            <a:ext cx="612687" cy="792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b="1">
                <a:solidFill>
                  <a:schemeClr val="accent3">
                    <a:lumOff val="44000"/>
                  </a:schemeClr>
                </a:solidFill>
                <a:latin typeface="Arial"/>
                <a:ea typeface="Arial"/>
                <a:cs typeface="Arial"/>
                <a:sym typeface="Arial"/>
              </a:defRPr>
            </a:pPr>
            <a:r>
              <a:t>209</a:t>
            </a:r>
          </a:p>
          <a:p>
            <a:pPr>
              <a:defRPr b="1">
                <a:solidFill>
                  <a:schemeClr val="accent3">
                    <a:lumOff val="44000"/>
                  </a:schemeClr>
                </a:solidFill>
                <a:latin typeface="Arial"/>
                <a:ea typeface="Arial"/>
                <a:cs typeface="Arial"/>
                <a:sym typeface="Arial"/>
              </a:defRPr>
            </a:pPr>
            <a:r>
              <a:t>435</a:t>
            </a:r>
          </a:p>
        </p:txBody>
      </p:sp>
      <p:sp>
        <p:nvSpPr>
          <p:cNvPr id="1938" name="Rectangle 4"/>
          <p:cNvSpPr txBox="1"/>
          <p:nvPr/>
        </p:nvSpPr>
        <p:spPr>
          <a:xfrm>
            <a:off x="426719" y="3124200"/>
            <a:ext cx="8366762" cy="19577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57200" indent="-457200" algn="r" rtl="1">
              <a:spcBef>
                <a:spcPts val="700"/>
              </a:spcBef>
              <a:defRPr sz="32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9. سيموت بعض الناس في الألفية (إشعياء ٦٥: ٢٠) ، لكن الاختطاف بعد الضيقة يعطي جسدًا مجيدًا لجميع المؤمنين ؛ لذلك ، يجب أن يثق بعض الناس بالمسيح في الضيقة ويدخلوا الألفية في أجسادهم الفانية.</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936">
                                            <p:bg/>
                                          </p:spTgt>
                                        </p:tgtEl>
                                        <p:attrNameLst>
                                          <p:attrName>style.visibility</p:attrName>
                                        </p:attrNameLst>
                                      </p:cBhvr>
                                      <p:to>
                                        <p:strVal val="visible"/>
                                      </p:to>
                                    </p:set>
                                    <p:animEffect transition="in" filter="fade">
                                      <p:cBhvr>
                                        <p:cTn id="7" dur="500"/>
                                        <p:tgtEl>
                                          <p:spTgt spid="1936">
                                            <p:bg/>
                                          </p:spTgt>
                                        </p:tgtEl>
                                      </p:cBhvr>
                                    </p:animEffect>
                                  </p:childTnLst>
                                </p:cTn>
                              </p:par>
                              <p:par>
                                <p:cTn id="8" presetID="10" presetClass="entr" presetSubtype="0" fill="hold" grpId="1" nodeType="withEffect">
                                  <p:stCondLst>
                                    <p:cond delay="0"/>
                                  </p:stCondLst>
                                  <p:iterate>
                                    <p:tmAbs val="0"/>
                                  </p:iterate>
                                  <p:childTnLst>
                                    <p:set>
                                      <p:cBhvr>
                                        <p:cTn id="9" fill="hold"/>
                                        <p:tgtEl>
                                          <p:spTgt spid="1936">
                                            <p:txEl>
                                              <p:pRg st="0" end="0"/>
                                            </p:txEl>
                                          </p:spTgt>
                                        </p:tgtEl>
                                        <p:attrNameLst>
                                          <p:attrName>style.visibility</p:attrName>
                                        </p:attrNameLst>
                                      </p:cBhvr>
                                      <p:to>
                                        <p:strVal val="visible"/>
                                      </p:to>
                                    </p:set>
                                    <p:animEffect transition="in" filter="fade">
                                      <p:cBhvr>
                                        <p:cTn id="10" dur="500"/>
                                        <p:tgtEl>
                                          <p:spTgt spid="193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2" nodeType="clickEffect">
                                  <p:stCondLst>
                                    <p:cond delay="0"/>
                                  </p:stCondLst>
                                  <p:iterate>
                                    <p:tmAbs val="0"/>
                                  </p:iterate>
                                  <p:childTnLst>
                                    <p:set>
                                      <p:cBhvr>
                                        <p:cTn id="14" fill="hold"/>
                                        <p:tgtEl>
                                          <p:spTgt spid="1938">
                                            <p:bg/>
                                          </p:spTgt>
                                        </p:tgtEl>
                                        <p:attrNameLst>
                                          <p:attrName>style.visibility</p:attrName>
                                        </p:attrNameLst>
                                      </p:cBhvr>
                                      <p:to>
                                        <p:strVal val="visible"/>
                                      </p:to>
                                    </p:set>
                                    <p:animEffect transition="in" filter="fade">
                                      <p:cBhvr>
                                        <p:cTn id="15" dur="500"/>
                                        <p:tgtEl>
                                          <p:spTgt spid="1938">
                                            <p:bg/>
                                          </p:spTgt>
                                        </p:tgtEl>
                                      </p:cBhvr>
                                    </p:animEffect>
                                  </p:childTnLst>
                                </p:cTn>
                              </p:par>
                              <p:par>
                                <p:cTn id="16" presetID="10" presetClass="entr" presetSubtype="0" fill="hold" grpId="2" nodeType="withEffect">
                                  <p:stCondLst>
                                    <p:cond delay="0"/>
                                  </p:stCondLst>
                                  <p:iterate>
                                    <p:tmAbs val="0"/>
                                  </p:iterate>
                                  <p:childTnLst>
                                    <p:set>
                                      <p:cBhvr>
                                        <p:cTn id="17" fill="hold"/>
                                        <p:tgtEl>
                                          <p:spTgt spid="1938">
                                            <p:txEl>
                                              <p:pRg st="0" end="0"/>
                                            </p:txEl>
                                          </p:spTgt>
                                        </p:tgtEl>
                                        <p:attrNameLst>
                                          <p:attrName>style.visibility</p:attrName>
                                        </p:attrNameLst>
                                      </p:cBhvr>
                                      <p:to>
                                        <p:strVal val="visible"/>
                                      </p:to>
                                    </p:set>
                                    <p:animEffect transition="in" filter="fade">
                                      <p:cBhvr>
                                        <p:cTn id="18" dur="500"/>
                                        <p:tgtEl>
                                          <p:spTgt spid="19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6" grpId="1" build="p" bldLvl="5" animBg="1" advAuto="0"/>
      <p:bldP spid="1938" grpId="2" build="p" bldLvl="5"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4"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5" name="Text Box 6"/>
          <p:cNvSpPr txBox="1">
            <a:spLocks noChangeArrowheads="1"/>
          </p:cNvSpPr>
          <p:nvPr/>
        </p:nvSpPr>
        <p:spPr bwMode="auto">
          <a:xfrm>
            <a:off x="633049" y="1905238"/>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الاختطاف</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6" name="Text Box 7"/>
          <p:cNvSpPr txBox="1">
            <a:spLocks noChangeArrowheads="1"/>
          </p:cNvSpPr>
          <p:nvPr/>
        </p:nvSpPr>
        <p:spPr bwMode="auto">
          <a:xfrm>
            <a:off x="1635369" y="3276600"/>
            <a:ext cx="291689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7"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6568" name="Text Box 9"/>
          <p:cNvSpPr txBox="1">
            <a:spLocks noChangeArrowheads="1"/>
          </p:cNvSpPr>
          <p:nvPr/>
        </p:nvSpPr>
        <p:spPr bwMode="auto">
          <a:xfrm>
            <a:off x="4495800" y="3276600"/>
            <a:ext cx="344724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9"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6570" name="Text Box 11"/>
          <p:cNvSpPr txBox="1">
            <a:spLocks noChangeArrowheads="1"/>
          </p:cNvSpPr>
          <p:nvPr/>
        </p:nvSpPr>
        <p:spPr bwMode="auto">
          <a:xfrm rot="5400000" flipH="1">
            <a:off x="6371703" y="3866124"/>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الكلوت الأبدي</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66571"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4"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ea typeface="ＭＳ Ｐゴシック" charset="0"/>
              </a:rPr>
              <a:t>الاختطاف "قبل الضيقة"</a:t>
            </a:r>
            <a:endParaRPr lang="en-US" sz="4000" b="1" dirty="0">
              <a:solidFill>
                <a:srgbClr val="FFFF99"/>
              </a:solidFill>
              <a:latin typeface="Arial"/>
              <a:ea typeface="ＭＳ Ｐゴシック" charset="0"/>
              <a:cs typeface="Arial"/>
            </a:endParaRPr>
          </a:p>
        </p:txBody>
      </p:sp>
      <p:sp>
        <p:nvSpPr>
          <p:cNvPr id="66576" name="Text Box 17"/>
          <p:cNvSpPr txBox="1">
            <a:spLocks noChangeArrowheads="1"/>
          </p:cNvSpPr>
          <p:nvPr/>
        </p:nvSpPr>
        <p:spPr bwMode="auto">
          <a:xfrm>
            <a:off x="3429000" y="1295400"/>
            <a:ext cx="20574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err="1">
                <a:ln>
                  <a:noFill/>
                </a:ln>
                <a:solidFill>
                  <a:srgbClr val="00CCFF"/>
                </a:solidFill>
                <a:effectLst/>
                <a:uLnTx/>
                <a:uFillTx/>
                <a:latin typeface="Arial"/>
                <a:ea typeface="ＭＳ Ｐゴシック" charset="0"/>
                <a:cs typeface="Arial"/>
              </a:rPr>
              <a:t>المجئ</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الثاني</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 name="Text Box 5"/>
          <p:cNvSpPr txBox="1">
            <a:spLocks noChangeArrowheads="1"/>
          </p:cNvSpPr>
          <p:nvPr/>
        </p:nvSpPr>
        <p:spPr bwMode="auto">
          <a:xfrm>
            <a:off x="1467016" y="4858952"/>
            <a:ext cx="3291251" cy="181588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في كل مرة تحدث هذه العبارة ... يكون </a:t>
            </a:r>
            <a:r>
              <a:rPr kumimoji="0" lang="ar-EG" sz="2800" b="1" i="0" u="none" strike="noStrike" kern="1200" cap="none" spc="0" normalizeH="0" baseline="0" noProof="0" dirty="0">
                <a:ln>
                  <a:noFill/>
                </a:ln>
                <a:solidFill>
                  <a:srgbClr val="FFFF00"/>
                </a:solidFill>
                <a:effectLst/>
                <a:uLnTx/>
                <a:uFillTx/>
                <a:latin typeface="Arial"/>
                <a:ea typeface="ＭＳ Ｐゴシック" charset="0"/>
                <a:cs typeface="Arial"/>
              </a:rPr>
              <a:t>أعداء</a:t>
            </a: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 الكنيسة دائمًا في ذهنهم ـ موونس ، 120</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3" name="Text Box 5">
            <a:extLst>
              <a:ext uri="{FF2B5EF4-FFF2-40B4-BE49-F238E27FC236}">
                <a16:creationId xmlns:a16="http://schemas.microsoft.com/office/drawing/2014/main" id="{444C6927-60AC-6861-0881-EB693EDE60C9}"/>
              </a:ext>
            </a:extLst>
          </p:cNvPr>
          <p:cNvSpPr txBox="1">
            <a:spLocks noChangeArrowheads="1"/>
          </p:cNvSpPr>
          <p:nvPr/>
        </p:nvSpPr>
        <p:spPr bwMode="auto">
          <a:xfrm>
            <a:off x="5230813" y="3159834"/>
            <a:ext cx="3810000" cy="24622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 (</a:t>
            </a:r>
            <a:r>
              <a:rPr kumimoji="0" lang="en-US" altLang="ja-JP"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ek</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أَنَا أَيْضًا سَأَحْفَظُكَ مِنْ سَاعَةِ التَّجْرِبَةِ الْعَتِيدَةِ أَنْ تَأْتِيَ عَلَى الْعَالَمِ كُلِّهِ </a:t>
            </a:r>
            <a:r>
              <a:rPr kumimoji="0" lang="ar-EG"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لِتُجَرِّبَ السَّاكِنِينَ عَلَى الأَرْضِ</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a:t>
            </a:r>
            <a:r>
              <a:rPr kumimoji="0" lang="en-US"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١٠)</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Curved Down Arrow 21"/>
          <p:cNvSpPr>
            <a:spLocks noChangeArrowheads="1"/>
          </p:cNvSpPr>
          <p:nvPr/>
        </p:nvSpPr>
        <p:spPr bwMode="auto">
          <a:xfrm rot="9811772" flipV="1">
            <a:off x="3919514" y="4009940"/>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7272577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p:stCondLst>
                              <p:cond delay="0"/>
                            </p:stCondLst>
                            <p:childTnLst>
                              <p:par>
                                <p:cTn id="28" presetID="22" presetClass="entr" presetSubtype="2"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right)">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3"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1940" name="Line 1026"/>
          <p:cNvSpPr/>
          <p:nvPr/>
        </p:nvSpPr>
        <p:spPr>
          <a:xfrm>
            <a:off x="1447800" y="4114800"/>
            <a:ext cx="6705601" cy="0"/>
          </a:xfrm>
          <a:prstGeom prst="line">
            <a:avLst/>
          </a:prstGeom>
          <a:ln w="76200">
            <a:solidFill>
              <a:srgbClr val="FF0000"/>
            </a:solidFill>
            <a:tailEnd type="triangle"/>
          </a:ln>
        </p:spPr>
        <p:txBody>
          <a:bodyPr lIns="45719" rIns="45719"/>
          <a:lstStyle/>
          <a:p>
            <a:endParaRPr/>
          </a:p>
        </p:txBody>
      </p:sp>
      <p:sp>
        <p:nvSpPr>
          <p:cNvPr id="1941" name="Line 1027"/>
          <p:cNvSpPr/>
          <p:nvPr/>
        </p:nvSpPr>
        <p:spPr>
          <a:xfrm>
            <a:off x="4572000" y="2638425"/>
            <a:ext cx="0" cy="1371601"/>
          </a:xfrm>
          <a:prstGeom prst="line">
            <a:avLst/>
          </a:prstGeom>
          <a:ln w="38100">
            <a:solidFill>
              <a:srgbClr val="00CCFF"/>
            </a:solidFill>
            <a:tailEnd type="triangle"/>
          </a:ln>
        </p:spPr>
        <p:txBody>
          <a:bodyPr lIns="45719" rIns="45719"/>
          <a:lstStyle/>
          <a:p>
            <a:endParaRPr/>
          </a:p>
        </p:txBody>
      </p:sp>
      <p:sp>
        <p:nvSpPr>
          <p:cNvPr id="1942" name="Text Box 1028"/>
          <p:cNvSpPr txBox="1"/>
          <p:nvPr/>
        </p:nvSpPr>
        <p:spPr>
          <a:xfrm rot="16200000">
            <a:off x="-649573" y="3767790"/>
            <a:ext cx="3027998"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عصر الكنيسة</a:t>
            </a:r>
          </a:p>
        </p:txBody>
      </p:sp>
      <p:sp>
        <p:nvSpPr>
          <p:cNvPr id="1943" name="Line 1029"/>
          <p:cNvSpPr/>
          <p:nvPr/>
        </p:nvSpPr>
        <p:spPr>
          <a:xfrm>
            <a:off x="4418012" y="2514600"/>
            <a:ext cx="1" cy="762001"/>
          </a:xfrm>
          <a:prstGeom prst="line">
            <a:avLst/>
          </a:prstGeom>
          <a:ln w="38100">
            <a:solidFill>
              <a:srgbClr val="00CCFF"/>
            </a:solidFill>
            <a:tailEnd type="triangle"/>
          </a:ln>
        </p:spPr>
        <p:txBody>
          <a:bodyPr lIns="45719" rIns="45719"/>
          <a:lstStyle/>
          <a:p>
            <a:endParaRPr/>
          </a:p>
        </p:txBody>
      </p:sp>
      <p:sp>
        <p:nvSpPr>
          <p:cNvPr id="1944" name="Line 1030"/>
          <p:cNvSpPr/>
          <p:nvPr/>
        </p:nvSpPr>
        <p:spPr>
          <a:xfrm flipV="1">
            <a:off x="4416425" y="3295649"/>
            <a:ext cx="0" cy="762001"/>
          </a:xfrm>
          <a:prstGeom prst="line">
            <a:avLst/>
          </a:prstGeom>
          <a:ln w="38100">
            <a:solidFill>
              <a:srgbClr val="00CCFF"/>
            </a:solidFill>
            <a:tailEnd type="triangle"/>
          </a:ln>
        </p:spPr>
        <p:txBody>
          <a:bodyPr lIns="45719" rIns="45719"/>
          <a:lstStyle/>
          <a:p>
            <a:endParaRPr/>
          </a:p>
        </p:txBody>
      </p:sp>
      <p:sp>
        <p:nvSpPr>
          <p:cNvPr id="1945" name="Text Box 1031"/>
          <p:cNvSpPr txBox="1"/>
          <p:nvPr/>
        </p:nvSpPr>
        <p:spPr>
          <a:xfrm>
            <a:off x="4389119" y="1295399"/>
            <a:ext cx="1965962" cy="14176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2100"/>
              </a:spcBef>
              <a:defRPr sz="3600" b="1">
                <a:solidFill>
                  <a:srgbClr val="00CCFF"/>
                </a:solidFill>
                <a:latin typeface="Arial"/>
                <a:ea typeface="Arial"/>
                <a:cs typeface="Arial"/>
                <a:sym typeface="Arial"/>
              </a:defRPr>
            </a:pPr>
            <a:r>
              <a:t>المجيء </a:t>
            </a:r>
          </a:p>
          <a:p>
            <a:pPr algn="ctr" rtl="1">
              <a:spcBef>
                <a:spcPts val="2100"/>
              </a:spcBef>
              <a:defRPr sz="3600" b="1">
                <a:solidFill>
                  <a:srgbClr val="00CCFF"/>
                </a:solidFill>
                <a:latin typeface="Arial"/>
                <a:ea typeface="Arial"/>
                <a:cs typeface="Arial"/>
                <a:sym typeface="Arial"/>
              </a:defRPr>
            </a:pPr>
            <a:r>
              <a:t>الثاني</a:t>
            </a:r>
          </a:p>
        </p:txBody>
      </p:sp>
      <p:sp>
        <p:nvSpPr>
          <p:cNvPr id="1946" name="Text Box 1032"/>
          <p:cNvSpPr txBox="1"/>
          <p:nvPr/>
        </p:nvSpPr>
        <p:spPr>
          <a:xfrm>
            <a:off x="2215833" y="1888003"/>
            <a:ext cx="2118361"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00CCFF"/>
                </a:solidFill>
                <a:latin typeface="Arial"/>
                <a:ea typeface="Arial"/>
                <a:cs typeface="Arial"/>
                <a:sym typeface="Arial"/>
              </a:defRPr>
            </a:lvl1pPr>
          </a:lstStyle>
          <a:p>
            <a:r>
              <a:t>الاختطاف</a:t>
            </a:r>
          </a:p>
        </p:txBody>
      </p:sp>
      <p:sp>
        <p:nvSpPr>
          <p:cNvPr id="1947" name="Text Box 1033"/>
          <p:cNvSpPr txBox="1"/>
          <p:nvPr/>
        </p:nvSpPr>
        <p:spPr>
          <a:xfrm>
            <a:off x="1493519" y="3276600"/>
            <a:ext cx="28041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الضيقة</a:t>
            </a:r>
          </a:p>
        </p:txBody>
      </p:sp>
      <p:sp>
        <p:nvSpPr>
          <p:cNvPr id="1948" name="Text Box 1034"/>
          <p:cNvSpPr txBox="1"/>
          <p:nvPr/>
        </p:nvSpPr>
        <p:spPr>
          <a:xfrm>
            <a:off x="1950719" y="4267200"/>
            <a:ext cx="22707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a:solidFill>
                  <a:srgbClr val="FFFF00"/>
                </a:solidFill>
                <a:latin typeface="Arial"/>
                <a:ea typeface="Arial"/>
                <a:cs typeface="Arial"/>
                <a:sym typeface="Arial"/>
              </a:defRPr>
            </a:lvl1pPr>
          </a:lstStyle>
          <a:p>
            <a:r>
              <a:t>٧ سنوات</a:t>
            </a:r>
          </a:p>
        </p:txBody>
      </p:sp>
      <p:sp>
        <p:nvSpPr>
          <p:cNvPr id="1949" name="Text Box 1035"/>
          <p:cNvSpPr txBox="1"/>
          <p:nvPr/>
        </p:nvSpPr>
        <p:spPr>
          <a:xfrm>
            <a:off x="4470316" y="3276600"/>
            <a:ext cx="3330636"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الألفية</a:t>
            </a:r>
          </a:p>
        </p:txBody>
      </p:sp>
      <p:sp>
        <p:nvSpPr>
          <p:cNvPr id="1950" name="Text Box 1036"/>
          <p:cNvSpPr txBox="1"/>
          <p:nvPr/>
        </p:nvSpPr>
        <p:spPr>
          <a:xfrm>
            <a:off x="4998719" y="4267200"/>
            <a:ext cx="2651762"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a:solidFill>
                  <a:srgbClr val="FFFF00"/>
                </a:solidFill>
                <a:latin typeface="Arial"/>
                <a:ea typeface="Arial"/>
                <a:cs typeface="Arial"/>
                <a:sym typeface="Arial"/>
              </a:defRPr>
            </a:lvl1pPr>
          </a:lstStyle>
          <a:p>
            <a:r>
              <a:t>١٠٠٠ سنه</a:t>
            </a:r>
          </a:p>
        </p:txBody>
      </p:sp>
      <p:sp>
        <p:nvSpPr>
          <p:cNvPr id="1951" name="Text Box 1037"/>
          <p:cNvSpPr txBox="1"/>
          <p:nvPr/>
        </p:nvSpPr>
        <p:spPr>
          <a:xfrm rot="5400000">
            <a:off x="5928963" y="3929715"/>
            <a:ext cx="4859974"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CC00"/>
                </a:solidFill>
                <a:latin typeface="Arial"/>
                <a:ea typeface="Arial"/>
                <a:cs typeface="Arial"/>
                <a:sym typeface="Arial"/>
              </a:defRPr>
            </a:lvl1pPr>
          </a:lstStyle>
          <a:p>
            <a:r>
              <a:t>الملكوت الأبدي</a:t>
            </a:r>
          </a:p>
        </p:txBody>
      </p:sp>
      <p:sp>
        <p:nvSpPr>
          <p:cNvPr id="1952" name="Text Box 1038"/>
          <p:cNvSpPr txBox="1"/>
          <p:nvPr/>
        </p:nvSpPr>
        <p:spPr>
          <a:xfrm rot="5381629">
            <a:off x="6685407" y="5143260"/>
            <a:ext cx="2423161"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spcBef>
                <a:spcPts val="2100"/>
              </a:spcBef>
              <a:defRPr sz="3600" b="1">
                <a:solidFill>
                  <a:srgbClr val="CCFFCC"/>
                </a:solidFill>
                <a:latin typeface="Arial"/>
                <a:ea typeface="Arial"/>
                <a:cs typeface="Arial"/>
                <a:sym typeface="Arial"/>
              </a:defRPr>
            </a:lvl1pPr>
          </a:lstStyle>
          <a:p>
            <a:r>
              <a:t>الدينونه</a:t>
            </a:r>
          </a:p>
        </p:txBody>
      </p:sp>
      <p:sp>
        <p:nvSpPr>
          <p:cNvPr id="1953" name="Rectangle 1039"/>
          <p:cNvSpPr/>
          <p:nvPr/>
        </p:nvSpPr>
        <p:spPr>
          <a:xfrm>
            <a:off x="457200" y="2590800"/>
            <a:ext cx="3810000" cy="3200400"/>
          </a:xfrm>
          <a:prstGeom prst="rect">
            <a:avLst/>
          </a:prstGeom>
          <a:ln w="38100">
            <a:solidFill>
              <a:schemeClr val="accent1"/>
            </a:solidFill>
            <a:miter/>
          </a:ln>
        </p:spPr>
        <p:txBody>
          <a:bodyPr lIns="45719" rIns="45719" anchor="ctr"/>
          <a:lstStyle/>
          <a:p>
            <a:pPr>
              <a:defRPr sz="2000">
                <a:latin typeface="Arial"/>
                <a:ea typeface="Arial"/>
                <a:cs typeface="Arial"/>
                <a:sym typeface="Arial"/>
              </a:defRPr>
            </a:pPr>
            <a:endParaRPr/>
          </a:p>
        </p:txBody>
      </p:sp>
      <p:sp>
        <p:nvSpPr>
          <p:cNvPr id="1954" name="Rectangle 1040"/>
          <p:cNvSpPr txBox="1">
            <a:spLocks noGrp="1"/>
          </p:cNvSpPr>
          <p:nvPr>
            <p:ph type="title" idx="4294967295"/>
          </p:nvPr>
        </p:nvSpPr>
        <p:spPr>
          <a:xfrm>
            <a:off x="685800" y="533399"/>
            <a:ext cx="7772400" cy="707888"/>
          </a:xfrm>
          <a:prstGeom prst="rect">
            <a:avLst/>
          </a:prstGeom>
        </p:spPr>
        <p:txBody>
          <a:bodyPr anchor="t"/>
          <a:lstStyle/>
          <a:p>
            <a:pPr rtl="1">
              <a:spcBef>
                <a:spcPts val="2400"/>
              </a:spcBef>
              <a:defRPr sz="4000" b="1">
                <a:solidFill>
                  <a:srgbClr val="FFFF99"/>
                </a:solidFill>
                <a:latin typeface="Arial"/>
                <a:ea typeface="Arial"/>
                <a:cs typeface="Arial"/>
                <a:sym typeface="Arial"/>
              </a:defRPr>
            </a:pPr>
            <a:r>
              <a:t>الاختطاف " الجزئي "</a:t>
            </a:r>
          </a:p>
        </p:txBody>
      </p:sp>
      <p:sp>
        <p:nvSpPr>
          <p:cNvPr id="1955" name="Line 1041"/>
          <p:cNvSpPr/>
          <p:nvPr/>
        </p:nvSpPr>
        <p:spPr>
          <a:xfrm flipH="1">
            <a:off x="1449387" y="2571750"/>
            <a:ext cx="1" cy="762001"/>
          </a:xfrm>
          <a:prstGeom prst="line">
            <a:avLst/>
          </a:prstGeom>
          <a:ln w="38100">
            <a:solidFill>
              <a:srgbClr val="00CCFF"/>
            </a:solidFill>
            <a:tailEnd type="triangle"/>
          </a:ln>
        </p:spPr>
        <p:txBody>
          <a:bodyPr lIns="45719" rIns="45719"/>
          <a:lstStyle/>
          <a:p>
            <a:endParaRPr/>
          </a:p>
        </p:txBody>
      </p:sp>
      <p:sp>
        <p:nvSpPr>
          <p:cNvPr id="1956" name="Line 1042"/>
          <p:cNvSpPr/>
          <p:nvPr/>
        </p:nvSpPr>
        <p:spPr>
          <a:xfrm flipV="1">
            <a:off x="1447800" y="3352799"/>
            <a:ext cx="0" cy="762001"/>
          </a:xfrm>
          <a:prstGeom prst="line">
            <a:avLst/>
          </a:prstGeom>
          <a:ln w="38100">
            <a:solidFill>
              <a:srgbClr val="00CCFF"/>
            </a:solidFill>
            <a:tailEnd type="triangle"/>
          </a:ln>
        </p:spPr>
        <p:txBody>
          <a:bodyPr lIns="45719" rIns="45719"/>
          <a:lstStyle/>
          <a:p>
            <a:endParaRPr/>
          </a:p>
        </p:txBody>
      </p:sp>
      <p:sp>
        <p:nvSpPr>
          <p:cNvPr id="1957" name="Line 1043"/>
          <p:cNvSpPr/>
          <p:nvPr/>
        </p:nvSpPr>
        <p:spPr>
          <a:xfrm>
            <a:off x="2135188" y="2571750"/>
            <a:ext cx="1" cy="762001"/>
          </a:xfrm>
          <a:prstGeom prst="line">
            <a:avLst/>
          </a:prstGeom>
          <a:ln w="38100">
            <a:solidFill>
              <a:srgbClr val="00CCFF"/>
            </a:solidFill>
            <a:tailEnd type="triangle"/>
          </a:ln>
        </p:spPr>
        <p:txBody>
          <a:bodyPr lIns="45719" rIns="45719"/>
          <a:lstStyle/>
          <a:p>
            <a:endParaRPr/>
          </a:p>
        </p:txBody>
      </p:sp>
      <p:sp>
        <p:nvSpPr>
          <p:cNvPr id="1958" name="Line 1044"/>
          <p:cNvSpPr/>
          <p:nvPr/>
        </p:nvSpPr>
        <p:spPr>
          <a:xfrm flipV="1">
            <a:off x="2133600" y="3352799"/>
            <a:ext cx="0" cy="762001"/>
          </a:xfrm>
          <a:prstGeom prst="line">
            <a:avLst/>
          </a:prstGeom>
          <a:ln w="38100">
            <a:solidFill>
              <a:srgbClr val="00CCFF"/>
            </a:solidFill>
            <a:tailEnd type="triangle"/>
          </a:ln>
        </p:spPr>
        <p:txBody>
          <a:bodyPr lIns="45719" rIns="45719"/>
          <a:lstStyle/>
          <a:p>
            <a:endParaRPr/>
          </a:p>
        </p:txBody>
      </p:sp>
      <p:sp>
        <p:nvSpPr>
          <p:cNvPr id="1959" name="Line 1045"/>
          <p:cNvSpPr/>
          <p:nvPr/>
        </p:nvSpPr>
        <p:spPr>
          <a:xfrm>
            <a:off x="2744788" y="2571750"/>
            <a:ext cx="1" cy="762001"/>
          </a:xfrm>
          <a:prstGeom prst="line">
            <a:avLst/>
          </a:prstGeom>
          <a:ln w="38100">
            <a:solidFill>
              <a:srgbClr val="00CCFF"/>
            </a:solidFill>
            <a:tailEnd type="triangle"/>
          </a:ln>
        </p:spPr>
        <p:txBody>
          <a:bodyPr lIns="45719" rIns="45719"/>
          <a:lstStyle/>
          <a:p>
            <a:endParaRPr/>
          </a:p>
        </p:txBody>
      </p:sp>
      <p:sp>
        <p:nvSpPr>
          <p:cNvPr id="1960" name="Line 1046"/>
          <p:cNvSpPr/>
          <p:nvPr/>
        </p:nvSpPr>
        <p:spPr>
          <a:xfrm flipV="1">
            <a:off x="2743200" y="3352799"/>
            <a:ext cx="0" cy="762001"/>
          </a:xfrm>
          <a:prstGeom prst="line">
            <a:avLst/>
          </a:prstGeom>
          <a:ln w="38100">
            <a:solidFill>
              <a:srgbClr val="00CCFF"/>
            </a:solidFill>
            <a:tailEnd type="triangle"/>
          </a:ln>
        </p:spPr>
        <p:txBody>
          <a:bodyPr lIns="45719" rIns="45719"/>
          <a:lstStyle/>
          <a:p>
            <a:endParaRPr/>
          </a:p>
        </p:txBody>
      </p:sp>
      <p:sp>
        <p:nvSpPr>
          <p:cNvPr id="1961" name="Line 1047"/>
          <p:cNvSpPr/>
          <p:nvPr/>
        </p:nvSpPr>
        <p:spPr>
          <a:xfrm>
            <a:off x="3430587" y="2571750"/>
            <a:ext cx="1" cy="762001"/>
          </a:xfrm>
          <a:prstGeom prst="line">
            <a:avLst/>
          </a:prstGeom>
          <a:ln w="38100">
            <a:solidFill>
              <a:srgbClr val="00CCFF"/>
            </a:solidFill>
            <a:tailEnd type="triangle"/>
          </a:ln>
        </p:spPr>
        <p:txBody>
          <a:bodyPr lIns="45719" rIns="45719"/>
          <a:lstStyle/>
          <a:p>
            <a:endParaRPr/>
          </a:p>
        </p:txBody>
      </p:sp>
      <p:sp>
        <p:nvSpPr>
          <p:cNvPr id="1962" name="Line 1048"/>
          <p:cNvSpPr/>
          <p:nvPr/>
        </p:nvSpPr>
        <p:spPr>
          <a:xfrm flipV="1">
            <a:off x="3429000" y="3352799"/>
            <a:ext cx="0" cy="762001"/>
          </a:xfrm>
          <a:prstGeom prst="line">
            <a:avLst/>
          </a:prstGeom>
          <a:ln w="38100">
            <a:solidFill>
              <a:srgbClr val="00CCFF"/>
            </a:solidFill>
            <a:tailEnd type="triangle"/>
          </a:ln>
        </p:spPr>
        <p:txBody>
          <a:bodyPr lIns="45719" rIns="45719"/>
          <a:lstStyle/>
          <a:p>
            <a:endParaRPr/>
          </a:p>
        </p:txBody>
      </p:sp>
      <p:sp>
        <p:nvSpPr>
          <p:cNvPr id="1963" name="Line 1049"/>
          <p:cNvSpPr/>
          <p:nvPr/>
        </p:nvSpPr>
        <p:spPr>
          <a:xfrm>
            <a:off x="7773988" y="2495550"/>
            <a:ext cx="1" cy="762001"/>
          </a:xfrm>
          <a:prstGeom prst="line">
            <a:avLst/>
          </a:prstGeom>
          <a:ln w="38100">
            <a:solidFill>
              <a:srgbClr val="00CCFF"/>
            </a:solidFill>
            <a:tailEnd type="triangle"/>
          </a:ln>
        </p:spPr>
        <p:txBody>
          <a:bodyPr lIns="45719" rIns="45719"/>
          <a:lstStyle/>
          <a:p>
            <a:endParaRPr/>
          </a:p>
        </p:txBody>
      </p:sp>
      <p:sp>
        <p:nvSpPr>
          <p:cNvPr id="1964" name="Line 1050"/>
          <p:cNvSpPr/>
          <p:nvPr/>
        </p:nvSpPr>
        <p:spPr>
          <a:xfrm flipV="1">
            <a:off x="7772400" y="3276599"/>
            <a:ext cx="0" cy="762001"/>
          </a:xfrm>
          <a:prstGeom prst="line">
            <a:avLst/>
          </a:prstGeom>
          <a:ln w="38100">
            <a:solidFill>
              <a:srgbClr val="00CCFF"/>
            </a:solidFill>
            <a:tailEnd type="triangle"/>
          </a:ln>
        </p:spPr>
        <p:txBody>
          <a:bodyPr lIns="45719" rIns="45719"/>
          <a:lstStyle/>
          <a:p>
            <a:endParaRPr/>
          </a:p>
        </p:txBody>
      </p:sp>
      <p:sp>
        <p:nvSpPr>
          <p:cNvPr id="1965" name="Text Box 18"/>
          <p:cNvSpPr txBox="1"/>
          <p:nvPr/>
        </p:nvSpPr>
        <p:spPr>
          <a:xfrm>
            <a:off x="8427719" y="76200"/>
            <a:ext cx="612687"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3">
                    <a:lumOff val="44000"/>
                  </a:schemeClr>
                </a:solidFill>
                <a:latin typeface="Arial"/>
                <a:ea typeface="Arial"/>
                <a:cs typeface="Arial"/>
                <a:sym typeface="Arial"/>
              </a:defRPr>
            </a:lvl1pPr>
          </a:lstStyle>
          <a:p>
            <a:r>
              <a:t>208</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1000"/>
                                  </p:stCondLst>
                                  <p:iterate>
                                    <p:tmAbs val="0"/>
                                  </p:iterate>
                                  <p:childTnLst>
                                    <p:set>
                                      <p:cBhvr>
                                        <p:cTn id="6" fill="hold"/>
                                        <p:tgtEl>
                                          <p:spTgt spid="1953"/>
                                        </p:tgtEl>
                                        <p:attrNameLst>
                                          <p:attrName>style.visibility</p:attrName>
                                        </p:attrNameLst>
                                      </p:cBhvr>
                                      <p:to>
                                        <p:strVal val="visible"/>
                                      </p:to>
                                    </p:set>
                                    <p:anim calcmode="lin" valueType="num">
                                      <p:cBhvr>
                                        <p:cTn id="7" dur="500" fill="hold"/>
                                        <p:tgtEl>
                                          <p:spTgt spid="1953"/>
                                        </p:tgtEl>
                                        <p:attrNameLst>
                                          <p:attrName>ppt_x</p:attrName>
                                        </p:attrNameLst>
                                      </p:cBhvr>
                                      <p:tavLst>
                                        <p:tav tm="0">
                                          <p:val>
                                            <p:strVal val="0-#ppt_w/2"/>
                                          </p:val>
                                        </p:tav>
                                        <p:tav tm="100000">
                                          <p:val>
                                            <p:strVal val="#ppt_x"/>
                                          </p:val>
                                        </p:tav>
                                      </p:tavLst>
                                    </p:anim>
                                    <p:anim calcmode="lin" valueType="num">
                                      <p:cBhvr>
                                        <p:cTn id="8" dur="500" fill="hold"/>
                                        <p:tgtEl>
                                          <p:spTgt spid="195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3" presetClass="entr" presetSubtype="16" fill="hold" grpId="2" nodeType="afterEffect">
                                  <p:stCondLst>
                                    <p:cond delay="1000"/>
                                  </p:stCondLst>
                                  <p:iterate>
                                    <p:tmAbs val="0"/>
                                  </p:iterate>
                                  <p:childTnLst>
                                    <p:set>
                                      <p:cBhvr>
                                        <p:cTn id="11" fill="hold"/>
                                        <p:tgtEl>
                                          <p:spTgt spid="1947"/>
                                        </p:tgtEl>
                                        <p:attrNameLst>
                                          <p:attrName>style.visibility</p:attrName>
                                        </p:attrNameLst>
                                      </p:cBhvr>
                                      <p:to>
                                        <p:strVal val="visible"/>
                                      </p:to>
                                    </p:set>
                                    <p:anim calcmode="lin" valueType="num">
                                      <p:cBhvr>
                                        <p:cTn id="12" dur="500" fill="hold"/>
                                        <p:tgtEl>
                                          <p:spTgt spid="1947"/>
                                        </p:tgtEl>
                                        <p:attrNameLst>
                                          <p:attrName>ppt_w</p:attrName>
                                        </p:attrNameLst>
                                      </p:cBhvr>
                                      <p:tavLst>
                                        <p:tav tm="0">
                                          <p:val>
                                            <p:fltVal val="0"/>
                                          </p:val>
                                        </p:tav>
                                        <p:tav tm="100000">
                                          <p:val>
                                            <p:strVal val="#ppt_w"/>
                                          </p:val>
                                        </p:tav>
                                      </p:tavLst>
                                    </p:anim>
                                    <p:anim calcmode="lin" valueType="num">
                                      <p:cBhvr>
                                        <p:cTn id="13" dur="500" fill="hold"/>
                                        <p:tgtEl>
                                          <p:spTgt spid="1947"/>
                                        </p:tgtEl>
                                        <p:attrNameLst>
                                          <p:attrName>ppt_h</p:attrName>
                                        </p:attrNameLst>
                                      </p:cBhvr>
                                      <p:tavLst>
                                        <p:tav tm="0">
                                          <p:val>
                                            <p:fltVal val="0"/>
                                          </p:val>
                                        </p:tav>
                                        <p:tav tm="100000">
                                          <p:val>
                                            <p:strVal val="#ppt_h"/>
                                          </p:val>
                                        </p:tav>
                                      </p:tavLst>
                                    </p:anim>
                                  </p:childTnLst>
                                </p:cTn>
                              </p:par>
                            </p:childTnLst>
                          </p:cTn>
                        </p:par>
                        <p:par>
                          <p:cTn id="14" fill="hold">
                            <p:stCondLst>
                              <p:cond delay="3000"/>
                            </p:stCondLst>
                            <p:childTnLst>
                              <p:par>
                                <p:cTn id="15" presetID="23" presetClass="entr" presetSubtype="16" fill="hold" grpId="3" nodeType="afterEffect">
                                  <p:stCondLst>
                                    <p:cond delay="0"/>
                                  </p:stCondLst>
                                  <p:iterate>
                                    <p:tmAbs val="0"/>
                                  </p:iterate>
                                  <p:childTnLst>
                                    <p:set>
                                      <p:cBhvr>
                                        <p:cTn id="16" fill="hold"/>
                                        <p:tgtEl>
                                          <p:spTgt spid="1948"/>
                                        </p:tgtEl>
                                        <p:attrNameLst>
                                          <p:attrName>style.visibility</p:attrName>
                                        </p:attrNameLst>
                                      </p:cBhvr>
                                      <p:to>
                                        <p:strVal val="visible"/>
                                      </p:to>
                                    </p:set>
                                    <p:anim calcmode="lin" valueType="num">
                                      <p:cBhvr>
                                        <p:cTn id="17" dur="500" fill="hold"/>
                                        <p:tgtEl>
                                          <p:spTgt spid="1948"/>
                                        </p:tgtEl>
                                        <p:attrNameLst>
                                          <p:attrName>ppt_w</p:attrName>
                                        </p:attrNameLst>
                                      </p:cBhvr>
                                      <p:tavLst>
                                        <p:tav tm="0">
                                          <p:val>
                                            <p:fltVal val="0"/>
                                          </p:val>
                                        </p:tav>
                                        <p:tav tm="100000">
                                          <p:val>
                                            <p:strVal val="#ppt_w"/>
                                          </p:val>
                                        </p:tav>
                                      </p:tavLst>
                                    </p:anim>
                                    <p:anim calcmode="lin" valueType="num">
                                      <p:cBhvr>
                                        <p:cTn id="18" dur="500" fill="hold"/>
                                        <p:tgtEl>
                                          <p:spTgt spid="1948"/>
                                        </p:tgtEl>
                                        <p:attrNameLst>
                                          <p:attrName>ppt_h</p:attrName>
                                        </p:attrNameLst>
                                      </p:cBhvr>
                                      <p:tavLst>
                                        <p:tav tm="0">
                                          <p:val>
                                            <p:fltVal val="0"/>
                                          </p:val>
                                        </p:tav>
                                        <p:tav tm="100000">
                                          <p:val>
                                            <p:strVal val="#ppt_h"/>
                                          </p:val>
                                        </p:tav>
                                      </p:tavLst>
                                    </p:anim>
                                  </p:childTnLst>
                                </p:cTn>
                              </p:par>
                            </p:childTnLst>
                          </p:cTn>
                        </p:par>
                        <p:par>
                          <p:cTn id="19" fill="hold">
                            <p:stCondLst>
                              <p:cond delay="3500"/>
                            </p:stCondLst>
                            <p:childTnLst>
                              <p:par>
                                <p:cTn id="20" presetID="4" presetClass="entr" presetSubtype="32" fill="hold" grpId="4" nodeType="afterEffect">
                                  <p:stCondLst>
                                    <p:cond delay="5000"/>
                                  </p:stCondLst>
                                  <p:iterate>
                                    <p:tmAbs val="0"/>
                                  </p:iterate>
                                  <p:childTnLst>
                                    <p:set>
                                      <p:cBhvr>
                                        <p:cTn id="21" fill="hold"/>
                                        <p:tgtEl>
                                          <p:spTgt spid="1946"/>
                                        </p:tgtEl>
                                        <p:attrNameLst>
                                          <p:attrName>style.visibility</p:attrName>
                                        </p:attrNameLst>
                                      </p:cBhvr>
                                      <p:to>
                                        <p:strVal val="visible"/>
                                      </p:to>
                                    </p:set>
                                    <p:animEffect transition="in" filter="box(out)">
                                      <p:cBhvr>
                                        <p:cTn id="22" dur="500"/>
                                        <p:tgtEl>
                                          <p:spTgt spid="1946"/>
                                        </p:tgtEl>
                                      </p:cBhvr>
                                    </p:animEffect>
                                  </p:childTnLst>
                                </p:cTn>
                              </p:par>
                            </p:childTnLst>
                          </p:cTn>
                        </p:par>
                        <p:par>
                          <p:cTn id="23" fill="hold">
                            <p:stCondLst>
                              <p:cond delay="9000"/>
                            </p:stCondLst>
                            <p:childTnLst>
                              <p:par>
                                <p:cTn id="24" presetID="2" presetClass="entr" presetSubtype="1" fill="hold" grpId="5" nodeType="afterEffect">
                                  <p:stCondLst>
                                    <p:cond delay="1000"/>
                                  </p:stCondLst>
                                  <p:iterate>
                                    <p:tmAbs val="0"/>
                                  </p:iterate>
                                  <p:childTnLst>
                                    <p:set>
                                      <p:cBhvr>
                                        <p:cTn id="25" fill="hold"/>
                                        <p:tgtEl>
                                          <p:spTgt spid="1943"/>
                                        </p:tgtEl>
                                        <p:attrNameLst>
                                          <p:attrName>style.visibility</p:attrName>
                                        </p:attrNameLst>
                                      </p:cBhvr>
                                      <p:to>
                                        <p:strVal val="visible"/>
                                      </p:to>
                                    </p:set>
                                    <p:anim calcmode="lin" valueType="num">
                                      <p:cBhvr>
                                        <p:cTn id="26" dur="500" fill="hold"/>
                                        <p:tgtEl>
                                          <p:spTgt spid="1943"/>
                                        </p:tgtEl>
                                        <p:attrNameLst>
                                          <p:attrName>ppt_x</p:attrName>
                                        </p:attrNameLst>
                                      </p:cBhvr>
                                      <p:tavLst>
                                        <p:tav tm="0">
                                          <p:val>
                                            <p:strVal val="#ppt_x"/>
                                          </p:val>
                                        </p:tav>
                                        <p:tav tm="100000">
                                          <p:val>
                                            <p:strVal val="#ppt_x"/>
                                          </p:val>
                                        </p:tav>
                                      </p:tavLst>
                                    </p:anim>
                                    <p:anim calcmode="lin" valueType="num">
                                      <p:cBhvr>
                                        <p:cTn id="27" dur="500" fill="hold"/>
                                        <p:tgtEl>
                                          <p:spTgt spid="1943"/>
                                        </p:tgtEl>
                                        <p:attrNameLst>
                                          <p:attrName>ppt_y</p:attrName>
                                        </p:attrNameLst>
                                      </p:cBhvr>
                                      <p:tavLst>
                                        <p:tav tm="0">
                                          <p:val>
                                            <p:strVal val="0-#ppt_h/2"/>
                                          </p:val>
                                        </p:tav>
                                        <p:tav tm="100000">
                                          <p:val>
                                            <p:strVal val="#ppt_y"/>
                                          </p:val>
                                        </p:tav>
                                      </p:tavLst>
                                    </p:anim>
                                  </p:childTnLst>
                                </p:cTn>
                              </p:par>
                            </p:childTnLst>
                          </p:cTn>
                        </p:par>
                        <p:par>
                          <p:cTn id="28" fill="hold">
                            <p:stCondLst>
                              <p:cond delay="10500"/>
                            </p:stCondLst>
                            <p:childTnLst>
                              <p:par>
                                <p:cTn id="29" presetID="2" presetClass="entr" presetSubtype="4" fill="hold" grpId="6" nodeType="afterEffect">
                                  <p:stCondLst>
                                    <p:cond delay="0"/>
                                  </p:stCondLst>
                                  <p:iterate>
                                    <p:tmAbs val="0"/>
                                  </p:iterate>
                                  <p:childTnLst>
                                    <p:set>
                                      <p:cBhvr>
                                        <p:cTn id="30" fill="hold"/>
                                        <p:tgtEl>
                                          <p:spTgt spid="1944"/>
                                        </p:tgtEl>
                                        <p:attrNameLst>
                                          <p:attrName>style.visibility</p:attrName>
                                        </p:attrNameLst>
                                      </p:cBhvr>
                                      <p:to>
                                        <p:strVal val="visible"/>
                                      </p:to>
                                    </p:set>
                                    <p:anim calcmode="lin" valueType="num">
                                      <p:cBhvr>
                                        <p:cTn id="31" dur="500" fill="hold"/>
                                        <p:tgtEl>
                                          <p:spTgt spid="1944"/>
                                        </p:tgtEl>
                                        <p:attrNameLst>
                                          <p:attrName>ppt_x</p:attrName>
                                        </p:attrNameLst>
                                      </p:cBhvr>
                                      <p:tavLst>
                                        <p:tav tm="0">
                                          <p:val>
                                            <p:strVal val="#ppt_x"/>
                                          </p:val>
                                        </p:tav>
                                        <p:tav tm="100000">
                                          <p:val>
                                            <p:strVal val="#ppt_x"/>
                                          </p:val>
                                        </p:tav>
                                      </p:tavLst>
                                    </p:anim>
                                    <p:anim calcmode="lin" valueType="num">
                                      <p:cBhvr>
                                        <p:cTn id="32" dur="500" fill="hold"/>
                                        <p:tgtEl>
                                          <p:spTgt spid="1944"/>
                                        </p:tgtEl>
                                        <p:attrNameLst>
                                          <p:attrName>ppt_y</p:attrName>
                                        </p:attrNameLst>
                                      </p:cBhvr>
                                      <p:tavLst>
                                        <p:tav tm="0">
                                          <p:val>
                                            <p:strVal val="1+#ppt_h/2"/>
                                          </p:val>
                                        </p:tav>
                                        <p:tav tm="100000">
                                          <p:val>
                                            <p:strVal val="#ppt_y"/>
                                          </p:val>
                                        </p:tav>
                                      </p:tavLst>
                                    </p:anim>
                                  </p:childTnLst>
                                </p:cTn>
                              </p:par>
                            </p:childTnLst>
                          </p:cTn>
                        </p:par>
                        <p:par>
                          <p:cTn id="33" fill="hold">
                            <p:stCondLst>
                              <p:cond delay="11000"/>
                            </p:stCondLst>
                            <p:childTnLst>
                              <p:par>
                                <p:cTn id="34" presetID="2" presetClass="entr" presetSubtype="1" fill="hold" grpId="7" nodeType="afterEffect">
                                  <p:stCondLst>
                                    <p:cond delay="2000"/>
                                  </p:stCondLst>
                                  <p:iterate>
                                    <p:tmAbs val="0"/>
                                  </p:iterate>
                                  <p:childTnLst>
                                    <p:set>
                                      <p:cBhvr>
                                        <p:cTn id="35" fill="hold"/>
                                        <p:tgtEl>
                                          <p:spTgt spid="1945"/>
                                        </p:tgtEl>
                                        <p:attrNameLst>
                                          <p:attrName>style.visibility</p:attrName>
                                        </p:attrNameLst>
                                      </p:cBhvr>
                                      <p:to>
                                        <p:strVal val="visible"/>
                                      </p:to>
                                    </p:set>
                                    <p:anim calcmode="lin" valueType="num">
                                      <p:cBhvr>
                                        <p:cTn id="36" dur="500" fill="hold"/>
                                        <p:tgtEl>
                                          <p:spTgt spid="1945"/>
                                        </p:tgtEl>
                                        <p:attrNameLst>
                                          <p:attrName>ppt_x</p:attrName>
                                        </p:attrNameLst>
                                      </p:cBhvr>
                                      <p:tavLst>
                                        <p:tav tm="0">
                                          <p:val>
                                            <p:strVal val="#ppt_x"/>
                                          </p:val>
                                        </p:tav>
                                        <p:tav tm="100000">
                                          <p:val>
                                            <p:strVal val="#ppt_x"/>
                                          </p:val>
                                        </p:tav>
                                      </p:tavLst>
                                    </p:anim>
                                    <p:anim calcmode="lin" valueType="num">
                                      <p:cBhvr>
                                        <p:cTn id="37" dur="500" fill="hold"/>
                                        <p:tgtEl>
                                          <p:spTgt spid="1945"/>
                                        </p:tgtEl>
                                        <p:attrNameLst>
                                          <p:attrName>ppt_y</p:attrName>
                                        </p:attrNameLst>
                                      </p:cBhvr>
                                      <p:tavLst>
                                        <p:tav tm="0">
                                          <p:val>
                                            <p:strVal val="0-#ppt_h/2"/>
                                          </p:val>
                                        </p:tav>
                                        <p:tav tm="100000">
                                          <p:val>
                                            <p:strVal val="#ppt_y"/>
                                          </p:val>
                                        </p:tav>
                                      </p:tavLst>
                                    </p:anim>
                                  </p:childTnLst>
                                </p:cTn>
                              </p:par>
                            </p:childTnLst>
                          </p:cTn>
                        </p:par>
                        <p:par>
                          <p:cTn id="38" fill="hold">
                            <p:stCondLst>
                              <p:cond delay="13500"/>
                            </p:stCondLst>
                            <p:childTnLst>
                              <p:par>
                                <p:cTn id="39" presetID="2" presetClass="entr" presetSubtype="1" fill="hold" grpId="8" nodeType="afterEffect">
                                  <p:stCondLst>
                                    <p:cond delay="0"/>
                                  </p:stCondLst>
                                  <p:iterate>
                                    <p:tmAbs val="0"/>
                                  </p:iterate>
                                  <p:childTnLst>
                                    <p:set>
                                      <p:cBhvr>
                                        <p:cTn id="40" fill="hold"/>
                                        <p:tgtEl>
                                          <p:spTgt spid="1941"/>
                                        </p:tgtEl>
                                        <p:attrNameLst>
                                          <p:attrName>style.visibility</p:attrName>
                                        </p:attrNameLst>
                                      </p:cBhvr>
                                      <p:to>
                                        <p:strVal val="visible"/>
                                      </p:to>
                                    </p:set>
                                    <p:anim calcmode="lin" valueType="num">
                                      <p:cBhvr>
                                        <p:cTn id="41" dur="500" fill="hold"/>
                                        <p:tgtEl>
                                          <p:spTgt spid="1941"/>
                                        </p:tgtEl>
                                        <p:attrNameLst>
                                          <p:attrName>ppt_x</p:attrName>
                                        </p:attrNameLst>
                                      </p:cBhvr>
                                      <p:tavLst>
                                        <p:tav tm="0">
                                          <p:val>
                                            <p:strVal val="#ppt_x"/>
                                          </p:val>
                                        </p:tav>
                                        <p:tav tm="100000">
                                          <p:val>
                                            <p:strVal val="#ppt_x"/>
                                          </p:val>
                                        </p:tav>
                                      </p:tavLst>
                                    </p:anim>
                                    <p:anim calcmode="lin" valueType="num">
                                      <p:cBhvr>
                                        <p:cTn id="42" dur="500" fill="hold"/>
                                        <p:tgtEl>
                                          <p:spTgt spid="1941"/>
                                        </p:tgtEl>
                                        <p:attrNameLst>
                                          <p:attrName>ppt_y</p:attrName>
                                        </p:attrNameLst>
                                      </p:cBhvr>
                                      <p:tavLst>
                                        <p:tav tm="0">
                                          <p:val>
                                            <p:strVal val="0-#ppt_h/2"/>
                                          </p:val>
                                        </p:tav>
                                        <p:tav tm="100000">
                                          <p:val>
                                            <p:strVal val="#ppt_y"/>
                                          </p:val>
                                        </p:tav>
                                      </p:tavLst>
                                    </p:anim>
                                  </p:childTnLst>
                                </p:cTn>
                              </p:par>
                            </p:childTnLst>
                          </p:cTn>
                        </p:par>
                        <p:par>
                          <p:cTn id="43" fill="hold">
                            <p:stCondLst>
                              <p:cond delay="14000"/>
                            </p:stCondLst>
                            <p:childTnLst>
                              <p:par>
                                <p:cTn id="44" presetID="23" presetClass="entr" presetSubtype="16" fill="hold" grpId="9" nodeType="afterEffect">
                                  <p:stCondLst>
                                    <p:cond delay="1000"/>
                                  </p:stCondLst>
                                  <p:iterate>
                                    <p:tmAbs val="0"/>
                                  </p:iterate>
                                  <p:childTnLst>
                                    <p:set>
                                      <p:cBhvr>
                                        <p:cTn id="45" fill="hold"/>
                                        <p:tgtEl>
                                          <p:spTgt spid="1949"/>
                                        </p:tgtEl>
                                        <p:attrNameLst>
                                          <p:attrName>style.visibility</p:attrName>
                                        </p:attrNameLst>
                                      </p:cBhvr>
                                      <p:to>
                                        <p:strVal val="visible"/>
                                      </p:to>
                                    </p:set>
                                    <p:anim calcmode="lin" valueType="num">
                                      <p:cBhvr>
                                        <p:cTn id="46" dur="500" fill="hold"/>
                                        <p:tgtEl>
                                          <p:spTgt spid="1949"/>
                                        </p:tgtEl>
                                        <p:attrNameLst>
                                          <p:attrName>ppt_w</p:attrName>
                                        </p:attrNameLst>
                                      </p:cBhvr>
                                      <p:tavLst>
                                        <p:tav tm="0">
                                          <p:val>
                                            <p:fltVal val="0"/>
                                          </p:val>
                                        </p:tav>
                                        <p:tav tm="100000">
                                          <p:val>
                                            <p:strVal val="#ppt_w"/>
                                          </p:val>
                                        </p:tav>
                                      </p:tavLst>
                                    </p:anim>
                                    <p:anim calcmode="lin" valueType="num">
                                      <p:cBhvr>
                                        <p:cTn id="47" dur="500" fill="hold"/>
                                        <p:tgtEl>
                                          <p:spTgt spid="1949"/>
                                        </p:tgtEl>
                                        <p:attrNameLst>
                                          <p:attrName>ppt_h</p:attrName>
                                        </p:attrNameLst>
                                      </p:cBhvr>
                                      <p:tavLst>
                                        <p:tav tm="0">
                                          <p:val>
                                            <p:fltVal val="0"/>
                                          </p:val>
                                        </p:tav>
                                        <p:tav tm="100000">
                                          <p:val>
                                            <p:strVal val="#ppt_h"/>
                                          </p:val>
                                        </p:tav>
                                      </p:tavLst>
                                    </p:anim>
                                  </p:childTnLst>
                                </p:cTn>
                              </p:par>
                            </p:childTnLst>
                          </p:cTn>
                        </p:par>
                        <p:par>
                          <p:cTn id="48" fill="hold">
                            <p:stCondLst>
                              <p:cond delay="15500"/>
                            </p:stCondLst>
                            <p:childTnLst>
                              <p:par>
                                <p:cTn id="49" presetID="23" presetClass="entr" presetSubtype="16" fill="hold" grpId="10" nodeType="afterEffect">
                                  <p:stCondLst>
                                    <p:cond delay="0"/>
                                  </p:stCondLst>
                                  <p:iterate>
                                    <p:tmAbs val="0"/>
                                  </p:iterate>
                                  <p:childTnLst>
                                    <p:set>
                                      <p:cBhvr>
                                        <p:cTn id="50" fill="hold"/>
                                        <p:tgtEl>
                                          <p:spTgt spid="1950"/>
                                        </p:tgtEl>
                                        <p:attrNameLst>
                                          <p:attrName>style.visibility</p:attrName>
                                        </p:attrNameLst>
                                      </p:cBhvr>
                                      <p:to>
                                        <p:strVal val="visible"/>
                                      </p:to>
                                    </p:set>
                                    <p:anim calcmode="lin" valueType="num">
                                      <p:cBhvr>
                                        <p:cTn id="51" dur="500" fill="hold"/>
                                        <p:tgtEl>
                                          <p:spTgt spid="1950"/>
                                        </p:tgtEl>
                                        <p:attrNameLst>
                                          <p:attrName>ppt_w</p:attrName>
                                        </p:attrNameLst>
                                      </p:cBhvr>
                                      <p:tavLst>
                                        <p:tav tm="0">
                                          <p:val>
                                            <p:fltVal val="0"/>
                                          </p:val>
                                        </p:tav>
                                        <p:tav tm="100000">
                                          <p:val>
                                            <p:strVal val="#ppt_w"/>
                                          </p:val>
                                        </p:tav>
                                      </p:tavLst>
                                    </p:anim>
                                    <p:anim calcmode="lin" valueType="num">
                                      <p:cBhvr>
                                        <p:cTn id="52" dur="500" fill="hold"/>
                                        <p:tgtEl>
                                          <p:spTgt spid="1950"/>
                                        </p:tgtEl>
                                        <p:attrNameLst>
                                          <p:attrName>ppt_h</p:attrName>
                                        </p:attrNameLst>
                                      </p:cBhvr>
                                      <p:tavLst>
                                        <p:tav tm="0">
                                          <p:val>
                                            <p:fltVal val="0"/>
                                          </p:val>
                                        </p:tav>
                                        <p:tav tm="100000">
                                          <p:val>
                                            <p:strVal val="#ppt_h"/>
                                          </p:val>
                                        </p:tav>
                                      </p:tavLst>
                                    </p:anim>
                                  </p:childTnLst>
                                </p:cTn>
                              </p:par>
                            </p:childTnLst>
                          </p:cTn>
                        </p:par>
                        <p:par>
                          <p:cTn id="53" fill="hold">
                            <p:stCondLst>
                              <p:cond delay="16000"/>
                            </p:stCondLst>
                            <p:childTnLst>
                              <p:par>
                                <p:cTn id="54" presetID="2" presetClass="entr" presetSubtype="4" fill="hold" grpId="11" nodeType="afterEffect">
                                  <p:stCondLst>
                                    <p:cond delay="1000"/>
                                  </p:stCondLst>
                                  <p:iterate>
                                    <p:tmAbs val="0"/>
                                  </p:iterate>
                                  <p:childTnLst>
                                    <p:set>
                                      <p:cBhvr>
                                        <p:cTn id="55" fill="hold"/>
                                        <p:tgtEl>
                                          <p:spTgt spid="1952"/>
                                        </p:tgtEl>
                                        <p:attrNameLst>
                                          <p:attrName>style.visibility</p:attrName>
                                        </p:attrNameLst>
                                      </p:cBhvr>
                                      <p:to>
                                        <p:strVal val="visible"/>
                                      </p:to>
                                    </p:set>
                                    <p:anim calcmode="lin" valueType="num">
                                      <p:cBhvr>
                                        <p:cTn id="56" dur="500" fill="hold"/>
                                        <p:tgtEl>
                                          <p:spTgt spid="1952"/>
                                        </p:tgtEl>
                                        <p:attrNameLst>
                                          <p:attrName>ppt_x</p:attrName>
                                        </p:attrNameLst>
                                      </p:cBhvr>
                                      <p:tavLst>
                                        <p:tav tm="0">
                                          <p:val>
                                            <p:strVal val="#ppt_x"/>
                                          </p:val>
                                        </p:tav>
                                        <p:tav tm="100000">
                                          <p:val>
                                            <p:strVal val="#ppt_x"/>
                                          </p:val>
                                        </p:tav>
                                      </p:tavLst>
                                    </p:anim>
                                    <p:anim calcmode="lin" valueType="num">
                                      <p:cBhvr>
                                        <p:cTn id="57" dur="500" fill="hold"/>
                                        <p:tgtEl>
                                          <p:spTgt spid="1952"/>
                                        </p:tgtEl>
                                        <p:attrNameLst>
                                          <p:attrName>ppt_y</p:attrName>
                                        </p:attrNameLst>
                                      </p:cBhvr>
                                      <p:tavLst>
                                        <p:tav tm="0">
                                          <p:val>
                                            <p:strVal val="1+#ppt_h/2"/>
                                          </p:val>
                                        </p:tav>
                                        <p:tav tm="100000">
                                          <p:val>
                                            <p:strVal val="#ppt_y"/>
                                          </p:val>
                                        </p:tav>
                                      </p:tavLst>
                                    </p:anim>
                                  </p:childTnLst>
                                </p:cTn>
                              </p:par>
                            </p:childTnLst>
                          </p:cTn>
                        </p:par>
                        <p:par>
                          <p:cTn id="58" fill="hold">
                            <p:stCondLst>
                              <p:cond delay="17500"/>
                            </p:stCondLst>
                            <p:childTnLst>
                              <p:par>
                                <p:cTn id="59" presetID="2" presetClass="entr" presetSubtype="2" fill="hold" grpId="12" nodeType="afterEffect">
                                  <p:stCondLst>
                                    <p:cond delay="1000"/>
                                  </p:stCondLst>
                                  <p:iterate>
                                    <p:tmAbs val="0"/>
                                  </p:iterate>
                                  <p:childTnLst>
                                    <p:set>
                                      <p:cBhvr>
                                        <p:cTn id="60" fill="hold"/>
                                        <p:tgtEl>
                                          <p:spTgt spid="1951"/>
                                        </p:tgtEl>
                                        <p:attrNameLst>
                                          <p:attrName>style.visibility</p:attrName>
                                        </p:attrNameLst>
                                      </p:cBhvr>
                                      <p:to>
                                        <p:strVal val="visible"/>
                                      </p:to>
                                    </p:set>
                                    <p:anim calcmode="lin" valueType="num">
                                      <p:cBhvr>
                                        <p:cTn id="61" dur="500" fill="hold"/>
                                        <p:tgtEl>
                                          <p:spTgt spid="1951"/>
                                        </p:tgtEl>
                                        <p:attrNameLst>
                                          <p:attrName>ppt_x</p:attrName>
                                        </p:attrNameLst>
                                      </p:cBhvr>
                                      <p:tavLst>
                                        <p:tav tm="0">
                                          <p:val>
                                            <p:strVal val="1+#ppt_w/2"/>
                                          </p:val>
                                        </p:tav>
                                        <p:tav tm="100000">
                                          <p:val>
                                            <p:strVal val="#ppt_x"/>
                                          </p:val>
                                        </p:tav>
                                      </p:tavLst>
                                    </p:anim>
                                    <p:anim calcmode="lin" valueType="num">
                                      <p:cBhvr>
                                        <p:cTn id="62" dur="500" fill="hold"/>
                                        <p:tgtEl>
                                          <p:spTgt spid="1951"/>
                                        </p:tgtEl>
                                        <p:attrNameLst>
                                          <p:attrName>ppt_y</p:attrName>
                                        </p:attrNameLst>
                                      </p:cBhvr>
                                      <p:tavLst>
                                        <p:tav tm="0">
                                          <p:val>
                                            <p:strVal val="#ppt_y"/>
                                          </p:val>
                                        </p:tav>
                                        <p:tav tm="100000">
                                          <p:val>
                                            <p:strVal val="#ppt_y"/>
                                          </p:val>
                                        </p:tav>
                                      </p:tavLst>
                                    </p:anim>
                                  </p:childTnLst>
                                </p:cTn>
                              </p:par>
                            </p:childTnLst>
                          </p:cTn>
                        </p:par>
                        <p:par>
                          <p:cTn id="63" fill="hold">
                            <p:stCondLst>
                              <p:cond delay="19000"/>
                            </p:stCondLst>
                            <p:childTnLst>
                              <p:par>
                                <p:cTn id="64" presetID="2" presetClass="entr" presetSubtype="1" fill="hold" grpId="13" nodeType="afterEffect">
                                  <p:stCondLst>
                                    <p:cond delay="1000"/>
                                  </p:stCondLst>
                                  <p:iterate>
                                    <p:tmAbs val="0"/>
                                  </p:iterate>
                                  <p:childTnLst>
                                    <p:set>
                                      <p:cBhvr>
                                        <p:cTn id="65" fill="hold"/>
                                        <p:tgtEl>
                                          <p:spTgt spid="1955"/>
                                        </p:tgtEl>
                                        <p:attrNameLst>
                                          <p:attrName>style.visibility</p:attrName>
                                        </p:attrNameLst>
                                      </p:cBhvr>
                                      <p:to>
                                        <p:strVal val="visible"/>
                                      </p:to>
                                    </p:set>
                                    <p:anim calcmode="lin" valueType="num">
                                      <p:cBhvr>
                                        <p:cTn id="66" dur="500" fill="hold"/>
                                        <p:tgtEl>
                                          <p:spTgt spid="1955"/>
                                        </p:tgtEl>
                                        <p:attrNameLst>
                                          <p:attrName>ppt_x</p:attrName>
                                        </p:attrNameLst>
                                      </p:cBhvr>
                                      <p:tavLst>
                                        <p:tav tm="0">
                                          <p:val>
                                            <p:strVal val="#ppt_x"/>
                                          </p:val>
                                        </p:tav>
                                        <p:tav tm="100000">
                                          <p:val>
                                            <p:strVal val="#ppt_x"/>
                                          </p:val>
                                        </p:tav>
                                      </p:tavLst>
                                    </p:anim>
                                    <p:anim calcmode="lin" valueType="num">
                                      <p:cBhvr>
                                        <p:cTn id="67" dur="500" fill="hold"/>
                                        <p:tgtEl>
                                          <p:spTgt spid="1955"/>
                                        </p:tgtEl>
                                        <p:attrNameLst>
                                          <p:attrName>ppt_y</p:attrName>
                                        </p:attrNameLst>
                                      </p:cBhvr>
                                      <p:tavLst>
                                        <p:tav tm="0">
                                          <p:val>
                                            <p:strVal val="0-#ppt_h/2"/>
                                          </p:val>
                                        </p:tav>
                                        <p:tav tm="100000">
                                          <p:val>
                                            <p:strVal val="#ppt_y"/>
                                          </p:val>
                                        </p:tav>
                                      </p:tavLst>
                                    </p:anim>
                                  </p:childTnLst>
                                </p:cTn>
                              </p:par>
                            </p:childTnLst>
                          </p:cTn>
                        </p:par>
                        <p:par>
                          <p:cTn id="68" fill="hold">
                            <p:stCondLst>
                              <p:cond delay="20500"/>
                            </p:stCondLst>
                            <p:childTnLst>
                              <p:par>
                                <p:cTn id="69" presetID="2" presetClass="entr" presetSubtype="4" fill="hold" grpId="14" nodeType="afterEffect">
                                  <p:stCondLst>
                                    <p:cond delay="0"/>
                                  </p:stCondLst>
                                  <p:iterate>
                                    <p:tmAbs val="0"/>
                                  </p:iterate>
                                  <p:childTnLst>
                                    <p:set>
                                      <p:cBhvr>
                                        <p:cTn id="70" fill="hold"/>
                                        <p:tgtEl>
                                          <p:spTgt spid="1956"/>
                                        </p:tgtEl>
                                        <p:attrNameLst>
                                          <p:attrName>style.visibility</p:attrName>
                                        </p:attrNameLst>
                                      </p:cBhvr>
                                      <p:to>
                                        <p:strVal val="visible"/>
                                      </p:to>
                                    </p:set>
                                    <p:anim calcmode="lin" valueType="num">
                                      <p:cBhvr>
                                        <p:cTn id="71" dur="500" fill="hold"/>
                                        <p:tgtEl>
                                          <p:spTgt spid="1956"/>
                                        </p:tgtEl>
                                        <p:attrNameLst>
                                          <p:attrName>ppt_x</p:attrName>
                                        </p:attrNameLst>
                                      </p:cBhvr>
                                      <p:tavLst>
                                        <p:tav tm="0">
                                          <p:val>
                                            <p:strVal val="#ppt_x"/>
                                          </p:val>
                                        </p:tav>
                                        <p:tav tm="100000">
                                          <p:val>
                                            <p:strVal val="#ppt_x"/>
                                          </p:val>
                                        </p:tav>
                                      </p:tavLst>
                                    </p:anim>
                                    <p:anim calcmode="lin" valueType="num">
                                      <p:cBhvr>
                                        <p:cTn id="72" dur="500" fill="hold"/>
                                        <p:tgtEl>
                                          <p:spTgt spid="1956"/>
                                        </p:tgtEl>
                                        <p:attrNameLst>
                                          <p:attrName>ppt_y</p:attrName>
                                        </p:attrNameLst>
                                      </p:cBhvr>
                                      <p:tavLst>
                                        <p:tav tm="0">
                                          <p:val>
                                            <p:strVal val="1+#ppt_h/2"/>
                                          </p:val>
                                        </p:tav>
                                        <p:tav tm="100000">
                                          <p:val>
                                            <p:strVal val="#ppt_y"/>
                                          </p:val>
                                        </p:tav>
                                      </p:tavLst>
                                    </p:anim>
                                  </p:childTnLst>
                                </p:cTn>
                              </p:par>
                            </p:childTnLst>
                          </p:cTn>
                        </p:par>
                        <p:par>
                          <p:cTn id="73" fill="hold">
                            <p:stCondLst>
                              <p:cond delay="21000"/>
                            </p:stCondLst>
                            <p:childTnLst>
                              <p:par>
                                <p:cTn id="74" presetID="2" presetClass="entr" presetSubtype="1" fill="hold" grpId="15" nodeType="afterEffect">
                                  <p:stCondLst>
                                    <p:cond delay="1000"/>
                                  </p:stCondLst>
                                  <p:iterate>
                                    <p:tmAbs val="0"/>
                                  </p:iterate>
                                  <p:childTnLst>
                                    <p:set>
                                      <p:cBhvr>
                                        <p:cTn id="75" fill="hold"/>
                                        <p:tgtEl>
                                          <p:spTgt spid="1957"/>
                                        </p:tgtEl>
                                        <p:attrNameLst>
                                          <p:attrName>style.visibility</p:attrName>
                                        </p:attrNameLst>
                                      </p:cBhvr>
                                      <p:to>
                                        <p:strVal val="visible"/>
                                      </p:to>
                                    </p:set>
                                    <p:anim calcmode="lin" valueType="num">
                                      <p:cBhvr>
                                        <p:cTn id="76" dur="500" fill="hold"/>
                                        <p:tgtEl>
                                          <p:spTgt spid="1957"/>
                                        </p:tgtEl>
                                        <p:attrNameLst>
                                          <p:attrName>ppt_x</p:attrName>
                                        </p:attrNameLst>
                                      </p:cBhvr>
                                      <p:tavLst>
                                        <p:tav tm="0">
                                          <p:val>
                                            <p:strVal val="#ppt_x"/>
                                          </p:val>
                                        </p:tav>
                                        <p:tav tm="100000">
                                          <p:val>
                                            <p:strVal val="#ppt_x"/>
                                          </p:val>
                                        </p:tav>
                                      </p:tavLst>
                                    </p:anim>
                                    <p:anim calcmode="lin" valueType="num">
                                      <p:cBhvr>
                                        <p:cTn id="77" dur="500" fill="hold"/>
                                        <p:tgtEl>
                                          <p:spTgt spid="1957"/>
                                        </p:tgtEl>
                                        <p:attrNameLst>
                                          <p:attrName>ppt_y</p:attrName>
                                        </p:attrNameLst>
                                      </p:cBhvr>
                                      <p:tavLst>
                                        <p:tav tm="0">
                                          <p:val>
                                            <p:strVal val="0-#ppt_h/2"/>
                                          </p:val>
                                        </p:tav>
                                        <p:tav tm="100000">
                                          <p:val>
                                            <p:strVal val="#ppt_y"/>
                                          </p:val>
                                        </p:tav>
                                      </p:tavLst>
                                    </p:anim>
                                  </p:childTnLst>
                                </p:cTn>
                              </p:par>
                            </p:childTnLst>
                          </p:cTn>
                        </p:par>
                        <p:par>
                          <p:cTn id="78" fill="hold">
                            <p:stCondLst>
                              <p:cond delay="22500"/>
                            </p:stCondLst>
                            <p:childTnLst>
                              <p:par>
                                <p:cTn id="79" presetID="2" presetClass="entr" presetSubtype="4" fill="hold" grpId="16" nodeType="afterEffect">
                                  <p:stCondLst>
                                    <p:cond delay="0"/>
                                  </p:stCondLst>
                                  <p:iterate>
                                    <p:tmAbs val="0"/>
                                  </p:iterate>
                                  <p:childTnLst>
                                    <p:set>
                                      <p:cBhvr>
                                        <p:cTn id="80" fill="hold"/>
                                        <p:tgtEl>
                                          <p:spTgt spid="1958"/>
                                        </p:tgtEl>
                                        <p:attrNameLst>
                                          <p:attrName>style.visibility</p:attrName>
                                        </p:attrNameLst>
                                      </p:cBhvr>
                                      <p:to>
                                        <p:strVal val="visible"/>
                                      </p:to>
                                    </p:set>
                                    <p:anim calcmode="lin" valueType="num">
                                      <p:cBhvr>
                                        <p:cTn id="81" dur="500" fill="hold"/>
                                        <p:tgtEl>
                                          <p:spTgt spid="1958"/>
                                        </p:tgtEl>
                                        <p:attrNameLst>
                                          <p:attrName>ppt_x</p:attrName>
                                        </p:attrNameLst>
                                      </p:cBhvr>
                                      <p:tavLst>
                                        <p:tav tm="0">
                                          <p:val>
                                            <p:strVal val="#ppt_x"/>
                                          </p:val>
                                        </p:tav>
                                        <p:tav tm="100000">
                                          <p:val>
                                            <p:strVal val="#ppt_x"/>
                                          </p:val>
                                        </p:tav>
                                      </p:tavLst>
                                    </p:anim>
                                    <p:anim calcmode="lin" valueType="num">
                                      <p:cBhvr>
                                        <p:cTn id="82" dur="500" fill="hold"/>
                                        <p:tgtEl>
                                          <p:spTgt spid="1958"/>
                                        </p:tgtEl>
                                        <p:attrNameLst>
                                          <p:attrName>ppt_y</p:attrName>
                                        </p:attrNameLst>
                                      </p:cBhvr>
                                      <p:tavLst>
                                        <p:tav tm="0">
                                          <p:val>
                                            <p:strVal val="1+#ppt_h/2"/>
                                          </p:val>
                                        </p:tav>
                                        <p:tav tm="100000">
                                          <p:val>
                                            <p:strVal val="#ppt_y"/>
                                          </p:val>
                                        </p:tav>
                                      </p:tavLst>
                                    </p:anim>
                                  </p:childTnLst>
                                </p:cTn>
                              </p:par>
                            </p:childTnLst>
                          </p:cTn>
                        </p:par>
                        <p:par>
                          <p:cTn id="83" fill="hold">
                            <p:stCondLst>
                              <p:cond delay="23000"/>
                            </p:stCondLst>
                            <p:childTnLst>
                              <p:par>
                                <p:cTn id="84" presetID="2" presetClass="entr" presetSubtype="1" fill="hold" grpId="17" nodeType="afterEffect">
                                  <p:stCondLst>
                                    <p:cond delay="1000"/>
                                  </p:stCondLst>
                                  <p:iterate>
                                    <p:tmAbs val="0"/>
                                  </p:iterate>
                                  <p:childTnLst>
                                    <p:set>
                                      <p:cBhvr>
                                        <p:cTn id="85" fill="hold"/>
                                        <p:tgtEl>
                                          <p:spTgt spid="1959"/>
                                        </p:tgtEl>
                                        <p:attrNameLst>
                                          <p:attrName>style.visibility</p:attrName>
                                        </p:attrNameLst>
                                      </p:cBhvr>
                                      <p:to>
                                        <p:strVal val="visible"/>
                                      </p:to>
                                    </p:set>
                                    <p:anim calcmode="lin" valueType="num">
                                      <p:cBhvr>
                                        <p:cTn id="86" dur="500" fill="hold"/>
                                        <p:tgtEl>
                                          <p:spTgt spid="1959"/>
                                        </p:tgtEl>
                                        <p:attrNameLst>
                                          <p:attrName>ppt_x</p:attrName>
                                        </p:attrNameLst>
                                      </p:cBhvr>
                                      <p:tavLst>
                                        <p:tav tm="0">
                                          <p:val>
                                            <p:strVal val="#ppt_x"/>
                                          </p:val>
                                        </p:tav>
                                        <p:tav tm="100000">
                                          <p:val>
                                            <p:strVal val="#ppt_x"/>
                                          </p:val>
                                        </p:tav>
                                      </p:tavLst>
                                    </p:anim>
                                    <p:anim calcmode="lin" valueType="num">
                                      <p:cBhvr>
                                        <p:cTn id="87" dur="500" fill="hold"/>
                                        <p:tgtEl>
                                          <p:spTgt spid="1959"/>
                                        </p:tgtEl>
                                        <p:attrNameLst>
                                          <p:attrName>ppt_y</p:attrName>
                                        </p:attrNameLst>
                                      </p:cBhvr>
                                      <p:tavLst>
                                        <p:tav tm="0">
                                          <p:val>
                                            <p:strVal val="0-#ppt_h/2"/>
                                          </p:val>
                                        </p:tav>
                                        <p:tav tm="100000">
                                          <p:val>
                                            <p:strVal val="#ppt_y"/>
                                          </p:val>
                                        </p:tav>
                                      </p:tavLst>
                                    </p:anim>
                                  </p:childTnLst>
                                </p:cTn>
                              </p:par>
                            </p:childTnLst>
                          </p:cTn>
                        </p:par>
                        <p:par>
                          <p:cTn id="88" fill="hold">
                            <p:stCondLst>
                              <p:cond delay="24500"/>
                            </p:stCondLst>
                            <p:childTnLst>
                              <p:par>
                                <p:cTn id="89" presetID="2" presetClass="entr" presetSubtype="4" fill="hold" grpId="18" nodeType="afterEffect">
                                  <p:stCondLst>
                                    <p:cond delay="0"/>
                                  </p:stCondLst>
                                  <p:iterate>
                                    <p:tmAbs val="0"/>
                                  </p:iterate>
                                  <p:childTnLst>
                                    <p:set>
                                      <p:cBhvr>
                                        <p:cTn id="90" fill="hold"/>
                                        <p:tgtEl>
                                          <p:spTgt spid="1960"/>
                                        </p:tgtEl>
                                        <p:attrNameLst>
                                          <p:attrName>style.visibility</p:attrName>
                                        </p:attrNameLst>
                                      </p:cBhvr>
                                      <p:to>
                                        <p:strVal val="visible"/>
                                      </p:to>
                                    </p:set>
                                    <p:anim calcmode="lin" valueType="num">
                                      <p:cBhvr>
                                        <p:cTn id="91" dur="500" fill="hold"/>
                                        <p:tgtEl>
                                          <p:spTgt spid="1960"/>
                                        </p:tgtEl>
                                        <p:attrNameLst>
                                          <p:attrName>ppt_x</p:attrName>
                                        </p:attrNameLst>
                                      </p:cBhvr>
                                      <p:tavLst>
                                        <p:tav tm="0">
                                          <p:val>
                                            <p:strVal val="#ppt_x"/>
                                          </p:val>
                                        </p:tav>
                                        <p:tav tm="100000">
                                          <p:val>
                                            <p:strVal val="#ppt_x"/>
                                          </p:val>
                                        </p:tav>
                                      </p:tavLst>
                                    </p:anim>
                                    <p:anim calcmode="lin" valueType="num">
                                      <p:cBhvr>
                                        <p:cTn id="92" dur="500" fill="hold"/>
                                        <p:tgtEl>
                                          <p:spTgt spid="1960"/>
                                        </p:tgtEl>
                                        <p:attrNameLst>
                                          <p:attrName>ppt_y</p:attrName>
                                        </p:attrNameLst>
                                      </p:cBhvr>
                                      <p:tavLst>
                                        <p:tav tm="0">
                                          <p:val>
                                            <p:strVal val="1+#ppt_h/2"/>
                                          </p:val>
                                        </p:tav>
                                        <p:tav tm="100000">
                                          <p:val>
                                            <p:strVal val="#ppt_y"/>
                                          </p:val>
                                        </p:tav>
                                      </p:tavLst>
                                    </p:anim>
                                  </p:childTnLst>
                                </p:cTn>
                              </p:par>
                            </p:childTnLst>
                          </p:cTn>
                        </p:par>
                        <p:par>
                          <p:cTn id="93" fill="hold">
                            <p:stCondLst>
                              <p:cond delay="25000"/>
                            </p:stCondLst>
                            <p:childTnLst>
                              <p:par>
                                <p:cTn id="94" presetID="2" presetClass="entr" presetSubtype="1" fill="hold" grpId="19" nodeType="afterEffect">
                                  <p:stCondLst>
                                    <p:cond delay="1000"/>
                                  </p:stCondLst>
                                  <p:iterate>
                                    <p:tmAbs val="0"/>
                                  </p:iterate>
                                  <p:childTnLst>
                                    <p:set>
                                      <p:cBhvr>
                                        <p:cTn id="95" fill="hold"/>
                                        <p:tgtEl>
                                          <p:spTgt spid="1961"/>
                                        </p:tgtEl>
                                        <p:attrNameLst>
                                          <p:attrName>style.visibility</p:attrName>
                                        </p:attrNameLst>
                                      </p:cBhvr>
                                      <p:to>
                                        <p:strVal val="visible"/>
                                      </p:to>
                                    </p:set>
                                    <p:anim calcmode="lin" valueType="num">
                                      <p:cBhvr>
                                        <p:cTn id="96" dur="500" fill="hold"/>
                                        <p:tgtEl>
                                          <p:spTgt spid="1961"/>
                                        </p:tgtEl>
                                        <p:attrNameLst>
                                          <p:attrName>ppt_x</p:attrName>
                                        </p:attrNameLst>
                                      </p:cBhvr>
                                      <p:tavLst>
                                        <p:tav tm="0">
                                          <p:val>
                                            <p:strVal val="#ppt_x"/>
                                          </p:val>
                                        </p:tav>
                                        <p:tav tm="100000">
                                          <p:val>
                                            <p:strVal val="#ppt_x"/>
                                          </p:val>
                                        </p:tav>
                                      </p:tavLst>
                                    </p:anim>
                                    <p:anim calcmode="lin" valueType="num">
                                      <p:cBhvr>
                                        <p:cTn id="97" dur="500" fill="hold"/>
                                        <p:tgtEl>
                                          <p:spTgt spid="1961"/>
                                        </p:tgtEl>
                                        <p:attrNameLst>
                                          <p:attrName>ppt_y</p:attrName>
                                        </p:attrNameLst>
                                      </p:cBhvr>
                                      <p:tavLst>
                                        <p:tav tm="0">
                                          <p:val>
                                            <p:strVal val="0-#ppt_h/2"/>
                                          </p:val>
                                        </p:tav>
                                        <p:tav tm="100000">
                                          <p:val>
                                            <p:strVal val="#ppt_y"/>
                                          </p:val>
                                        </p:tav>
                                      </p:tavLst>
                                    </p:anim>
                                  </p:childTnLst>
                                </p:cTn>
                              </p:par>
                            </p:childTnLst>
                          </p:cTn>
                        </p:par>
                        <p:par>
                          <p:cTn id="98" fill="hold">
                            <p:stCondLst>
                              <p:cond delay="26500"/>
                            </p:stCondLst>
                            <p:childTnLst>
                              <p:par>
                                <p:cTn id="99" presetID="2" presetClass="entr" presetSubtype="4" fill="hold" grpId="20" nodeType="afterEffect">
                                  <p:stCondLst>
                                    <p:cond delay="0"/>
                                  </p:stCondLst>
                                  <p:iterate>
                                    <p:tmAbs val="0"/>
                                  </p:iterate>
                                  <p:childTnLst>
                                    <p:set>
                                      <p:cBhvr>
                                        <p:cTn id="100" fill="hold"/>
                                        <p:tgtEl>
                                          <p:spTgt spid="1962"/>
                                        </p:tgtEl>
                                        <p:attrNameLst>
                                          <p:attrName>style.visibility</p:attrName>
                                        </p:attrNameLst>
                                      </p:cBhvr>
                                      <p:to>
                                        <p:strVal val="visible"/>
                                      </p:to>
                                    </p:set>
                                    <p:anim calcmode="lin" valueType="num">
                                      <p:cBhvr>
                                        <p:cTn id="101" dur="500" fill="hold"/>
                                        <p:tgtEl>
                                          <p:spTgt spid="1962"/>
                                        </p:tgtEl>
                                        <p:attrNameLst>
                                          <p:attrName>ppt_x</p:attrName>
                                        </p:attrNameLst>
                                      </p:cBhvr>
                                      <p:tavLst>
                                        <p:tav tm="0">
                                          <p:val>
                                            <p:strVal val="#ppt_x"/>
                                          </p:val>
                                        </p:tav>
                                        <p:tav tm="100000">
                                          <p:val>
                                            <p:strVal val="#ppt_x"/>
                                          </p:val>
                                        </p:tav>
                                      </p:tavLst>
                                    </p:anim>
                                    <p:anim calcmode="lin" valueType="num">
                                      <p:cBhvr>
                                        <p:cTn id="102" dur="500" fill="hold"/>
                                        <p:tgtEl>
                                          <p:spTgt spid="1962"/>
                                        </p:tgtEl>
                                        <p:attrNameLst>
                                          <p:attrName>ppt_y</p:attrName>
                                        </p:attrNameLst>
                                      </p:cBhvr>
                                      <p:tavLst>
                                        <p:tav tm="0">
                                          <p:val>
                                            <p:strVal val="1+#ppt_h/2"/>
                                          </p:val>
                                        </p:tav>
                                        <p:tav tm="100000">
                                          <p:val>
                                            <p:strVal val="#ppt_y"/>
                                          </p:val>
                                        </p:tav>
                                      </p:tavLst>
                                    </p:anim>
                                  </p:childTnLst>
                                </p:cTn>
                              </p:par>
                            </p:childTnLst>
                          </p:cTn>
                        </p:par>
                        <p:par>
                          <p:cTn id="103" fill="hold">
                            <p:stCondLst>
                              <p:cond delay="27000"/>
                            </p:stCondLst>
                            <p:childTnLst>
                              <p:par>
                                <p:cTn id="104" presetID="2" presetClass="entr" presetSubtype="1" fill="hold" grpId="21" nodeType="afterEffect">
                                  <p:stCondLst>
                                    <p:cond delay="1000"/>
                                  </p:stCondLst>
                                  <p:iterate>
                                    <p:tmAbs val="0"/>
                                  </p:iterate>
                                  <p:childTnLst>
                                    <p:set>
                                      <p:cBhvr>
                                        <p:cTn id="105" fill="hold"/>
                                        <p:tgtEl>
                                          <p:spTgt spid="1963"/>
                                        </p:tgtEl>
                                        <p:attrNameLst>
                                          <p:attrName>style.visibility</p:attrName>
                                        </p:attrNameLst>
                                      </p:cBhvr>
                                      <p:to>
                                        <p:strVal val="visible"/>
                                      </p:to>
                                    </p:set>
                                    <p:anim calcmode="lin" valueType="num">
                                      <p:cBhvr>
                                        <p:cTn id="106" dur="500" fill="hold"/>
                                        <p:tgtEl>
                                          <p:spTgt spid="1963"/>
                                        </p:tgtEl>
                                        <p:attrNameLst>
                                          <p:attrName>ppt_x</p:attrName>
                                        </p:attrNameLst>
                                      </p:cBhvr>
                                      <p:tavLst>
                                        <p:tav tm="0">
                                          <p:val>
                                            <p:strVal val="#ppt_x"/>
                                          </p:val>
                                        </p:tav>
                                        <p:tav tm="100000">
                                          <p:val>
                                            <p:strVal val="#ppt_x"/>
                                          </p:val>
                                        </p:tav>
                                      </p:tavLst>
                                    </p:anim>
                                    <p:anim calcmode="lin" valueType="num">
                                      <p:cBhvr>
                                        <p:cTn id="107" dur="500" fill="hold"/>
                                        <p:tgtEl>
                                          <p:spTgt spid="1963"/>
                                        </p:tgtEl>
                                        <p:attrNameLst>
                                          <p:attrName>ppt_y</p:attrName>
                                        </p:attrNameLst>
                                      </p:cBhvr>
                                      <p:tavLst>
                                        <p:tav tm="0">
                                          <p:val>
                                            <p:strVal val="0-#ppt_h/2"/>
                                          </p:val>
                                        </p:tav>
                                        <p:tav tm="100000">
                                          <p:val>
                                            <p:strVal val="#ppt_y"/>
                                          </p:val>
                                        </p:tav>
                                      </p:tavLst>
                                    </p:anim>
                                  </p:childTnLst>
                                </p:cTn>
                              </p:par>
                            </p:childTnLst>
                          </p:cTn>
                        </p:par>
                        <p:par>
                          <p:cTn id="108" fill="hold">
                            <p:stCondLst>
                              <p:cond delay="28500"/>
                            </p:stCondLst>
                            <p:childTnLst>
                              <p:par>
                                <p:cTn id="109" presetID="2" presetClass="entr" presetSubtype="4" fill="hold" grpId="22" nodeType="afterEffect">
                                  <p:stCondLst>
                                    <p:cond delay="0"/>
                                  </p:stCondLst>
                                  <p:iterate>
                                    <p:tmAbs val="0"/>
                                  </p:iterate>
                                  <p:childTnLst>
                                    <p:set>
                                      <p:cBhvr>
                                        <p:cTn id="110" fill="hold"/>
                                        <p:tgtEl>
                                          <p:spTgt spid="1964"/>
                                        </p:tgtEl>
                                        <p:attrNameLst>
                                          <p:attrName>style.visibility</p:attrName>
                                        </p:attrNameLst>
                                      </p:cBhvr>
                                      <p:to>
                                        <p:strVal val="visible"/>
                                      </p:to>
                                    </p:set>
                                    <p:anim calcmode="lin" valueType="num">
                                      <p:cBhvr>
                                        <p:cTn id="111" dur="500" fill="hold"/>
                                        <p:tgtEl>
                                          <p:spTgt spid="1964"/>
                                        </p:tgtEl>
                                        <p:attrNameLst>
                                          <p:attrName>ppt_x</p:attrName>
                                        </p:attrNameLst>
                                      </p:cBhvr>
                                      <p:tavLst>
                                        <p:tav tm="0">
                                          <p:val>
                                            <p:strVal val="#ppt_x"/>
                                          </p:val>
                                        </p:tav>
                                        <p:tav tm="100000">
                                          <p:val>
                                            <p:strVal val="#ppt_x"/>
                                          </p:val>
                                        </p:tav>
                                      </p:tavLst>
                                    </p:anim>
                                    <p:anim calcmode="lin" valueType="num">
                                      <p:cBhvr>
                                        <p:cTn id="112" dur="500" fill="hold"/>
                                        <p:tgtEl>
                                          <p:spTgt spid="19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1" grpId="8" animBg="1" advAuto="0"/>
      <p:bldP spid="1943" grpId="5" animBg="1" advAuto="0"/>
      <p:bldP spid="1944" grpId="6" animBg="1" advAuto="0"/>
      <p:bldP spid="1945" grpId="7" animBg="1" advAuto="0"/>
      <p:bldP spid="1946" grpId="4" animBg="1" advAuto="0"/>
      <p:bldP spid="1947" grpId="2" animBg="1" advAuto="0"/>
      <p:bldP spid="1948" grpId="3" animBg="1" advAuto="0"/>
      <p:bldP spid="1949" grpId="9" animBg="1" advAuto="0"/>
      <p:bldP spid="1950" grpId="10" animBg="1" advAuto="0"/>
      <p:bldP spid="1951" grpId="12" animBg="1" advAuto="0"/>
      <p:bldP spid="1952" grpId="11" animBg="1" advAuto="0"/>
      <p:bldP spid="1953" grpId="1" animBg="1" advAuto="0"/>
      <p:bldP spid="1955" grpId="13" animBg="1" advAuto="0"/>
      <p:bldP spid="1956" grpId="14" animBg="1" advAuto="0"/>
      <p:bldP spid="1957" grpId="15" animBg="1" advAuto="0"/>
      <p:bldP spid="1958" grpId="16" animBg="1" advAuto="0"/>
      <p:bldP spid="1959" grpId="17" animBg="1" advAuto="0"/>
      <p:bldP spid="1960" grpId="18" animBg="1" advAuto="0"/>
      <p:bldP spid="1961" grpId="19" animBg="1" advAuto="0"/>
      <p:bldP spid="1962" grpId="20" animBg="1" advAuto="0"/>
      <p:bldP spid="1963" grpId="21" animBg="1" advAuto="0"/>
      <p:bldP spid="1964" grpId="22"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pic>
        <p:nvPicPr>
          <p:cNvPr id="1967" name="Picture 17" descr="Picture 17"/>
          <p:cNvPicPr>
            <a:picLocks noChangeAspect="1"/>
          </p:cNvPicPr>
          <p:nvPr/>
        </p:nvPicPr>
        <p:blipFill>
          <a:blip r:embed="rId2"/>
          <a:stretch>
            <a:fillRect/>
          </a:stretch>
        </p:blipFill>
        <p:spPr>
          <a:xfrm>
            <a:off x="6350" y="0"/>
            <a:ext cx="9137650" cy="7010400"/>
          </a:xfrm>
          <a:prstGeom prst="rect">
            <a:avLst/>
          </a:prstGeom>
          <a:ln w="12700">
            <a:miter lim="400000"/>
          </a:ln>
        </p:spPr>
      </p:pic>
      <p:sp>
        <p:nvSpPr>
          <p:cNvPr id="1968" name="Line 1026"/>
          <p:cNvSpPr/>
          <p:nvPr/>
        </p:nvSpPr>
        <p:spPr>
          <a:xfrm>
            <a:off x="1011238" y="4114800"/>
            <a:ext cx="7208837" cy="0"/>
          </a:xfrm>
          <a:prstGeom prst="line">
            <a:avLst/>
          </a:prstGeom>
          <a:ln w="76200">
            <a:solidFill>
              <a:srgbClr val="FF0000"/>
            </a:solidFill>
            <a:tailEnd type="triangle"/>
          </a:ln>
        </p:spPr>
        <p:txBody>
          <a:bodyPr lIns="45719" rIns="45719"/>
          <a:lstStyle/>
          <a:p>
            <a:endParaRPr/>
          </a:p>
        </p:txBody>
      </p:sp>
      <p:sp>
        <p:nvSpPr>
          <p:cNvPr id="1969" name="Line 1027"/>
          <p:cNvSpPr/>
          <p:nvPr/>
        </p:nvSpPr>
        <p:spPr>
          <a:xfrm>
            <a:off x="4572000" y="2638425"/>
            <a:ext cx="0" cy="1371601"/>
          </a:xfrm>
          <a:prstGeom prst="line">
            <a:avLst/>
          </a:prstGeom>
          <a:ln w="38100">
            <a:solidFill>
              <a:srgbClr val="00CCFF"/>
            </a:solidFill>
            <a:tailEnd type="triangle"/>
          </a:ln>
        </p:spPr>
        <p:txBody>
          <a:bodyPr lIns="45719" rIns="45719"/>
          <a:lstStyle/>
          <a:p>
            <a:endParaRPr/>
          </a:p>
        </p:txBody>
      </p:sp>
      <p:sp>
        <p:nvSpPr>
          <p:cNvPr id="1970" name="Text Box 1028"/>
          <p:cNvSpPr txBox="1"/>
          <p:nvPr/>
        </p:nvSpPr>
        <p:spPr>
          <a:xfrm rot="16200000">
            <a:off x="-864607" y="3853552"/>
            <a:ext cx="3166111" cy="646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400"/>
              </a:spcBef>
              <a:defRPr sz="4000" b="1">
                <a:solidFill>
                  <a:schemeClr val="accent3">
                    <a:lumOff val="44000"/>
                  </a:schemeClr>
                </a:solidFill>
                <a:latin typeface="Arial"/>
                <a:ea typeface="Arial"/>
                <a:cs typeface="Arial"/>
                <a:sym typeface="Arial"/>
              </a:defRPr>
            </a:lvl1pPr>
          </a:lstStyle>
          <a:p>
            <a:r>
              <a:t>عصر الكنيسة</a:t>
            </a:r>
          </a:p>
        </p:txBody>
      </p:sp>
      <p:sp>
        <p:nvSpPr>
          <p:cNvPr id="1971" name="Text Box 1031"/>
          <p:cNvSpPr txBox="1"/>
          <p:nvPr/>
        </p:nvSpPr>
        <p:spPr>
          <a:xfrm>
            <a:off x="4185918" y="1032926"/>
            <a:ext cx="2024699" cy="1522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2400"/>
              </a:spcBef>
              <a:defRPr sz="4000" b="1">
                <a:solidFill>
                  <a:srgbClr val="00CCFF"/>
                </a:solidFill>
                <a:latin typeface="Arial"/>
                <a:ea typeface="Arial"/>
                <a:cs typeface="Arial"/>
                <a:sym typeface="Arial"/>
              </a:defRPr>
            </a:pPr>
            <a:r>
              <a:t>المجيء </a:t>
            </a:r>
            <a:endParaRPr>
              <a:latin typeface="Comic Sans MS"/>
              <a:ea typeface="Comic Sans MS"/>
              <a:cs typeface="Comic Sans MS"/>
              <a:sym typeface="Comic Sans MS"/>
            </a:endParaRPr>
          </a:p>
          <a:p>
            <a:pPr algn="ctr" rtl="1">
              <a:spcBef>
                <a:spcPts val="2400"/>
              </a:spcBef>
              <a:defRPr sz="4000" b="1">
                <a:solidFill>
                  <a:srgbClr val="00CCFF"/>
                </a:solidFill>
                <a:latin typeface="Arial"/>
                <a:ea typeface="Arial"/>
                <a:cs typeface="Arial"/>
                <a:sym typeface="Arial"/>
              </a:defRPr>
            </a:pPr>
            <a:r>
              <a:t>الثاني</a:t>
            </a:r>
          </a:p>
        </p:txBody>
      </p:sp>
      <p:sp>
        <p:nvSpPr>
          <p:cNvPr id="1972" name="Text Box 1032"/>
          <p:cNvSpPr txBox="1"/>
          <p:nvPr/>
        </p:nvSpPr>
        <p:spPr>
          <a:xfrm>
            <a:off x="2016602" y="1218246"/>
            <a:ext cx="3042286" cy="1217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2400"/>
              </a:spcBef>
              <a:defRPr sz="4000" b="1">
                <a:solidFill>
                  <a:srgbClr val="00CCFF"/>
                </a:solidFill>
                <a:latin typeface="Arial"/>
                <a:ea typeface="Arial"/>
                <a:cs typeface="Arial"/>
                <a:sym typeface="Arial"/>
              </a:defRPr>
            </a:pPr>
            <a:r>
              <a:t>الغضب قبل</a:t>
            </a:r>
            <a:br/>
            <a:r>
              <a:t>الاختطاف</a:t>
            </a:r>
          </a:p>
        </p:txBody>
      </p:sp>
      <p:sp>
        <p:nvSpPr>
          <p:cNvPr id="1973" name="Text Box 1033"/>
          <p:cNvSpPr txBox="1"/>
          <p:nvPr/>
        </p:nvSpPr>
        <p:spPr>
          <a:xfrm>
            <a:off x="2344738" y="2666999"/>
            <a:ext cx="941388" cy="676857"/>
          </a:xfrm>
          <a:prstGeom prst="rect">
            <a:avLst/>
          </a:prstGeom>
          <a:ln>
            <a:solidFill>
              <a:srgbClr val="FF66F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200"/>
              </a:spcBef>
              <a:defRPr sz="2000">
                <a:solidFill>
                  <a:schemeClr val="accent3">
                    <a:lumOff val="44000"/>
                  </a:schemeClr>
                </a:solidFill>
                <a:latin typeface="Arial"/>
                <a:ea typeface="Arial"/>
                <a:cs typeface="Arial"/>
                <a:sym typeface="Arial"/>
              </a:defRPr>
            </a:lvl1pPr>
          </a:lstStyle>
          <a:p>
            <a:r>
              <a:t>الضيقة العظيمة</a:t>
            </a:r>
          </a:p>
        </p:txBody>
      </p:sp>
      <p:sp>
        <p:nvSpPr>
          <p:cNvPr id="1974" name="Text Box 1034"/>
          <p:cNvSpPr txBox="1"/>
          <p:nvPr/>
        </p:nvSpPr>
        <p:spPr>
          <a:xfrm>
            <a:off x="1161732" y="5791200"/>
            <a:ext cx="3081974" cy="646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400"/>
              </a:spcBef>
              <a:defRPr sz="4000">
                <a:solidFill>
                  <a:srgbClr val="FFFF00"/>
                </a:solidFill>
                <a:latin typeface="Arial"/>
                <a:ea typeface="Arial"/>
                <a:cs typeface="Arial"/>
                <a:sym typeface="Arial"/>
              </a:defRPr>
            </a:lvl1pPr>
          </a:lstStyle>
          <a:p>
            <a:r>
              <a:t>٧ سنوات</a:t>
            </a:r>
          </a:p>
        </p:txBody>
      </p:sp>
      <p:sp>
        <p:nvSpPr>
          <p:cNvPr id="1975" name="Text Box 1035"/>
          <p:cNvSpPr txBox="1"/>
          <p:nvPr/>
        </p:nvSpPr>
        <p:spPr>
          <a:xfrm>
            <a:off x="4714557" y="3276600"/>
            <a:ext cx="3316921" cy="646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400"/>
              </a:spcBef>
              <a:defRPr sz="4000" b="1">
                <a:solidFill>
                  <a:schemeClr val="accent3">
                    <a:lumOff val="44000"/>
                  </a:schemeClr>
                </a:solidFill>
                <a:latin typeface="Arial"/>
                <a:ea typeface="Arial"/>
                <a:cs typeface="Arial"/>
                <a:sym typeface="Arial"/>
              </a:defRPr>
            </a:lvl1pPr>
          </a:lstStyle>
          <a:p>
            <a:r>
              <a:t>الألفية</a:t>
            </a:r>
          </a:p>
        </p:txBody>
      </p:sp>
      <p:sp>
        <p:nvSpPr>
          <p:cNvPr id="1976" name="Text Box 1036"/>
          <p:cNvSpPr txBox="1"/>
          <p:nvPr/>
        </p:nvSpPr>
        <p:spPr>
          <a:xfrm>
            <a:off x="4946332" y="4267200"/>
            <a:ext cx="2731136" cy="646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400"/>
              </a:spcBef>
              <a:defRPr sz="4000">
                <a:solidFill>
                  <a:srgbClr val="FFFF00"/>
                </a:solidFill>
                <a:latin typeface="Arial"/>
                <a:ea typeface="Arial"/>
                <a:cs typeface="Arial"/>
                <a:sym typeface="Arial"/>
              </a:defRPr>
            </a:lvl1pPr>
          </a:lstStyle>
          <a:p>
            <a:r>
              <a:t>١٠٠٠ سنه</a:t>
            </a:r>
          </a:p>
        </p:txBody>
      </p:sp>
      <p:sp>
        <p:nvSpPr>
          <p:cNvPr id="1977" name="Text Box 1037"/>
          <p:cNvSpPr txBox="1"/>
          <p:nvPr/>
        </p:nvSpPr>
        <p:spPr>
          <a:xfrm rot="5400000">
            <a:off x="6140029" y="3913082"/>
            <a:ext cx="4859973" cy="646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400"/>
              </a:spcBef>
              <a:defRPr sz="4000" b="1">
                <a:solidFill>
                  <a:srgbClr val="FFCC00"/>
                </a:solidFill>
                <a:latin typeface="Arial"/>
                <a:ea typeface="Arial"/>
                <a:cs typeface="Arial"/>
                <a:sym typeface="Arial"/>
              </a:defRPr>
            </a:lvl1pPr>
          </a:lstStyle>
          <a:p>
            <a:r>
              <a:t>الملكوت الأبدي</a:t>
            </a:r>
          </a:p>
        </p:txBody>
      </p:sp>
      <p:sp>
        <p:nvSpPr>
          <p:cNvPr id="1978" name="Text Box 1038"/>
          <p:cNvSpPr txBox="1"/>
          <p:nvPr/>
        </p:nvSpPr>
        <p:spPr>
          <a:xfrm rot="5381629">
            <a:off x="6537628" y="5286899"/>
            <a:ext cx="2747011" cy="646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400"/>
              </a:spcBef>
              <a:defRPr sz="4000" b="1">
                <a:solidFill>
                  <a:srgbClr val="CCFFCC"/>
                </a:solidFill>
                <a:latin typeface="Arial"/>
                <a:ea typeface="Arial"/>
                <a:cs typeface="Arial"/>
                <a:sym typeface="Arial"/>
              </a:defRPr>
            </a:lvl1pPr>
          </a:lstStyle>
          <a:p>
            <a:r>
              <a:t>الدينونة</a:t>
            </a:r>
          </a:p>
        </p:txBody>
      </p:sp>
      <p:sp>
        <p:nvSpPr>
          <p:cNvPr id="1979" name="Rectangle 1039"/>
          <p:cNvSpPr/>
          <p:nvPr/>
        </p:nvSpPr>
        <p:spPr>
          <a:xfrm>
            <a:off x="382587" y="2420938"/>
            <a:ext cx="4075114" cy="3370263"/>
          </a:xfrm>
          <a:prstGeom prst="rect">
            <a:avLst/>
          </a:prstGeom>
          <a:ln w="38100">
            <a:solidFill>
              <a:srgbClr val="BBE0E3"/>
            </a:solidFill>
            <a:miter/>
          </a:ln>
        </p:spPr>
        <p:txBody>
          <a:bodyPr lIns="45719" rIns="45719" anchor="ctr"/>
          <a:lstStyle/>
          <a:p>
            <a:pPr>
              <a:defRPr>
                <a:latin typeface="Arial"/>
                <a:ea typeface="Arial"/>
                <a:cs typeface="Arial"/>
                <a:sym typeface="Arial"/>
              </a:defRPr>
            </a:pPr>
            <a:endParaRPr/>
          </a:p>
        </p:txBody>
      </p:sp>
      <p:sp>
        <p:nvSpPr>
          <p:cNvPr id="1980" name="Rectangle 1040"/>
          <p:cNvSpPr txBox="1">
            <a:spLocks noGrp="1"/>
          </p:cNvSpPr>
          <p:nvPr>
            <p:ph type="title" idx="4294967295"/>
          </p:nvPr>
        </p:nvSpPr>
        <p:spPr>
          <a:xfrm>
            <a:off x="-1" y="333375"/>
            <a:ext cx="7993065" cy="762000"/>
          </a:xfrm>
          <a:prstGeom prst="rect">
            <a:avLst/>
          </a:prstGeom>
        </p:spPr>
        <p:txBody>
          <a:bodyPr anchor="t"/>
          <a:lstStyle/>
          <a:p>
            <a:pPr defTabSz="850391" rtl="1">
              <a:spcBef>
                <a:spcPts val="2400"/>
              </a:spcBef>
              <a:defRPr sz="4092" b="1">
                <a:solidFill>
                  <a:srgbClr val="FFFF99"/>
                </a:solidFill>
                <a:latin typeface="Arial"/>
                <a:ea typeface="Arial"/>
                <a:cs typeface="Arial"/>
                <a:sym typeface="Arial"/>
              </a:defRPr>
            </a:pPr>
            <a:r>
              <a:t>"</a:t>
            </a:r>
            <a:r>
              <a:rPr>
                <a:latin typeface="ヒラギノ角ゴ Pro W3"/>
                <a:ea typeface="ヒラギノ角ゴ Pro W3"/>
                <a:cs typeface="ヒラギノ角ゴ Pro W3"/>
                <a:sym typeface="ヒラギノ角ゴ Pro W3"/>
              </a:rPr>
              <a:t>الغضب قبل</a:t>
            </a:r>
            <a:r>
              <a:t>" </a:t>
            </a:r>
            <a:r>
              <a:rPr>
                <a:latin typeface="ヒラギノ角ゴ Pro W3"/>
                <a:ea typeface="ヒラギノ角ゴ Pro W3"/>
                <a:cs typeface="ヒラギノ角ゴ Pro W3"/>
                <a:sym typeface="ヒラギノ角ゴ Pro W3"/>
              </a:rPr>
              <a:t> الاختطاف</a:t>
            </a:r>
          </a:p>
        </p:txBody>
      </p:sp>
      <p:sp>
        <p:nvSpPr>
          <p:cNvPr id="1981" name="Line 1047"/>
          <p:cNvSpPr/>
          <p:nvPr/>
        </p:nvSpPr>
        <p:spPr>
          <a:xfrm>
            <a:off x="3352800" y="2514600"/>
            <a:ext cx="0" cy="762001"/>
          </a:xfrm>
          <a:prstGeom prst="line">
            <a:avLst/>
          </a:prstGeom>
          <a:ln w="38100">
            <a:solidFill>
              <a:srgbClr val="00CCFF"/>
            </a:solidFill>
            <a:tailEnd type="triangle"/>
          </a:ln>
        </p:spPr>
        <p:txBody>
          <a:bodyPr lIns="45719" rIns="45719"/>
          <a:lstStyle/>
          <a:p>
            <a:endParaRPr/>
          </a:p>
        </p:txBody>
      </p:sp>
      <p:sp>
        <p:nvSpPr>
          <p:cNvPr id="1982" name="Line 1048"/>
          <p:cNvSpPr/>
          <p:nvPr/>
        </p:nvSpPr>
        <p:spPr>
          <a:xfrm flipV="1">
            <a:off x="3351212" y="3295649"/>
            <a:ext cx="1" cy="762001"/>
          </a:xfrm>
          <a:prstGeom prst="line">
            <a:avLst/>
          </a:prstGeom>
          <a:ln w="38100">
            <a:solidFill>
              <a:srgbClr val="00CCFF"/>
            </a:solidFill>
            <a:tailEnd type="triangle"/>
          </a:ln>
        </p:spPr>
        <p:txBody>
          <a:bodyPr lIns="45719" rIns="45719"/>
          <a:lstStyle/>
          <a:p>
            <a:endParaRPr/>
          </a:p>
        </p:txBody>
      </p:sp>
      <p:sp>
        <p:nvSpPr>
          <p:cNvPr id="1983" name="Text Box 1052"/>
          <p:cNvSpPr txBox="1"/>
          <p:nvPr/>
        </p:nvSpPr>
        <p:spPr>
          <a:xfrm>
            <a:off x="3411537" y="2514599"/>
            <a:ext cx="941388" cy="1413457"/>
          </a:xfrm>
          <a:prstGeom prst="rect">
            <a:avLst/>
          </a:prstGeom>
          <a:ln>
            <a:solidFill>
              <a:srgbClr val="FF66F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1200"/>
              </a:spcBef>
              <a:defRPr sz="2000">
                <a:solidFill>
                  <a:schemeClr val="accent3">
                    <a:lumOff val="44000"/>
                  </a:schemeClr>
                </a:solidFill>
                <a:latin typeface="Arial"/>
                <a:ea typeface="Arial"/>
                <a:cs typeface="Arial"/>
                <a:sym typeface="Arial"/>
              </a:defRPr>
            </a:pPr>
            <a:r>
              <a:t>غضب الله </a:t>
            </a:r>
            <a:endParaRPr>
              <a:latin typeface="Comic Sans MS"/>
              <a:ea typeface="Comic Sans MS"/>
              <a:cs typeface="Comic Sans MS"/>
              <a:sym typeface="Comic Sans MS"/>
            </a:endParaRPr>
          </a:p>
          <a:p>
            <a:pPr algn="ctr" rtl="1">
              <a:spcBef>
                <a:spcPts val="1200"/>
              </a:spcBef>
              <a:defRPr sz="2000">
                <a:solidFill>
                  <a:schemeClr val="accent3">
                    <a:lumOff val="44000"/>
                  </a:schemeClr>
                </a:solidFill>
                <a:latin typeface="Arial"/>
                <a:ea typeface="Arial"/>
                <a:cs typeface="Arial"/>
                <a:sym typeface="Arial"/>
              </a:defRPr>
            </a:pPr>
            <a:r>
              <a:t>(يوم الرب)</a:t>
            </a:r>
          </a:p>
        </p:txBody>
      </p:sp>
      <p:sp>
        <p:nvSpPr>
          <p:cNvPr id="1984" name="Text Box 1053"/>
          <p:cNvSpPr txBox="1"/>
          <p:nvPr/>
        </p:nvSpPr>
        <p:spPr>
          <a:xfrm>
            <a:off x="1109663" y="2666999"/>
            <a:ext cx="1108074" cy="676857"/>
          </a:xfrm>
          <a:prstGeom prst="rect">
            <a:avLst/>
          </a:prstGeom>
          <a:ln>
            <a:solidFill>
              <a:srgbClr val="FF66F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200"/>
              </a:spcBef>
              <a:defRPr sz="2000">
                <a:solidFill>
                  <a:schemeClr val="accent3">
                    <a:lumOff val="44000"/>
                  </a:schemeClr>
                </a:solidFill>
                <a:latin typeface="Arial"/>
                <a:ea typeface="Arial"/>
                <a:cs typeface="Arial"/>
                <a:sym typeface="Arial"/>
              </a:defRPr>
            </a:lvl1pPr>
          </a:lstStyle>
          <a:p>
            <a:r>
              <a:t>بداية الاحزان</a:t>
            </a:r>
          </a:p>
        </p:txBody>
      </p:sp>
      <p:sp>
        <p:nvSpPr>
          <p:cNvPr id="1985" name="Text Box 1055"/>
          <p:cNvSpPr txBox="1"/>
          <p:nvPr/>
        </p:nvSpPr>
        <p:spPr>
          <a:xfrm>
            <a:off x="1090295" y="4114799"/>
            <a:ext cx="1161098" cy="959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200"/>
              </a:spcBef>
              <a:defRPr sz="2000">
                <a:solidFill>
                  <a:schemeClr val="accent3">
                    <a:lumOff val="44000"/>
                  </a:schemeClr>
                </a:solidFill>
                <a:latin typeface="Arial"/>
                <a:ea typeface="Arial"/>
                <a:cs typeface="Arial"/>
                <a:sym typeface="Arial"/>
              </a:defRPr>
            </a:lvl1pPr>
          </a:lstStyle>
          <a:p>
            <a:r>
              <a:t>لأنك حفظت كلمتي في الصبر</a:t>
            </a:r>
          </a:p>
        </p:txBody>
      </p:sp>
      <p:sp>
        <p:nvSpPr>
          <p:cNvPr id="1986" name="Text Box 1056"/>
          <p:cNvSpPr txBox="1"/>
          <p:nvPr/>
        </p:nvSpPr>
        <p:spPr>
          <a:xfrm>
            <a:off x="2211069" y="4114799"/>
            <a:ext cx="1162687" cy="667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200"/>
              </a:spcBef>
              <a:defRPr sz="2000">
                <a:solidFill>
                  <a:schemeClr val="accent3">
                    <a:lumOff val="44000"/>
                  </a:schemeClr>
                </a:solidFill>
                <a:latin typeface="Arial"/>
                <a:ea typeface="Arial"/>
                <a:cs typeface="Arial"/>
                <a:sym typeface="Arial"/>
              </a:defRPr>
            </a:lvl1pPr>
          </a:lstStyle>
          <a:p>
            <a:r>
              <a:t>سأبقيك من الساعة (هنا)</a:t>
            </a:r>
          </a:p>
        </p:txBody>
      </p:sp>
      <p:sp>
        <p:nvSpPr>
          <p:cNvPr id="1987" name="Text Box 1057"/>
          <p:cNvSpPr txBox="1"/>
          <p:nvPr/>
        </p:nvSpPr>
        <p:spPr>
          <a:xfrm>
            <a:off x="3300095" y="4175125"/>
            <a:ext cx="1161098" cy="1111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1200"/>
              </a:spcBef>
              <a:defRPr sz="2000">
                <a:solidFill>
                  <a:schemeClr val="accent3">
                    <a:lumOff val="44000"/>
                  </a:schemeClr>
                </a:solidFill>
                <a:latin typeface="Arial"/>
                <a:ea typeface="Arial"/>
                <a:cs typeface="Arial"/>
                <a:sym typeface="Arial"/>
              </a:defRPr>
            </a:pPr>
            <a:r>
              <a:t>الضيقة</a:t>
            </a:r>
            <a:endParaRPr>
              <a:latin typeface="Comic Sans MS"/>
              <a:ea typeface="Comic Sans MS"/>
              <a:cs typeface="Comic Sans MS"/>
              <a:sym typeface="Comic Sans MS"/>
            </a:endParaRPr>
          </a:p>
          <a:p>
            <a:pPr algn="ctr" rtl="1">
              <a:spcBef>
                <a:spcPts val="1200"/>
              </a:spcBef>
              <a:defRPr sz="2000">
                <a:solidFill>
                  <a:schemeClr val="accent3">
                    <a:lumOff val="44000"/>
                  </a:schemeClr>
                </a:solidFill>
                <a:latin typeface="Arial"/>
                <a:ea typeface="Arial"/>
                <a:cs typeface="Arial"/>
                <a:sym typeface="Arial"/>
              </a:defRPr>
            </a:pPr>
            <a:r>
              <a:t>ويوم الرب بعد الاختبار</a:t>
            </a:r>
          </a:p>
        </p:txBody>
      </p:sp>
      <p:sp>
        <p:nvSpPr>
          <p:cNvPr id="1988" name="Text Box 18"/>
          <p:cNvSpPr txBox="1"/>
          <p:nvPr/>
        </p:nvSpPr>
        <p:spPr>
          <a:xfrm>
            <a:off x="8415019" y="76200"/>
            <a:ext cx="626112"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chemeClr val="accent3">
                    <a:lumOff val="44000"/>
                  </a:schemeClr>
                </a:solidFill>
                <a:latin typeface="Arial"/>
                <a:ea typeface="Arial"/>
                <a:cs typeface="Arial"/>
                <a:sym typeface="Arial"/>
              </a:defRPr>
            </a:lvl1pPr>
          </a:lstStyle>
          <a:p>
            <a:r>
              <a:t>208</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1000"/>
                                  </p:stCondLst>
                                  <p:iterate>
                                    <p:tmAbs val="0"/>
                                  </p:iterate>
                                  <p:childTnLst>
                                    <p:set>
                                      <p:cBhvr>
                                        <p:cTn id="6" fill="hold"/>
                                        <p:tgtEl>
                                          <p:spTgt spid="1979"/>
                                        </p:tgtEl>
                                        <p:attrNameLst>
                                          <p:attrName>style.visibility</p:attrName>
                                        </p:attrNameLst>
                                      </p:cBhvr>
                                      <p:to>
                                        <p:strVal val="visible"/>
                                      </p:to>
                                    </p:set>
                                    <p:anim calcmode="lin" valueType="num">
                                      <p:cBhvr>
                                        <p:cTn id="7" dur="500" fill="hold"/>
                                        <p:tgtEl>
                                          <p:spTgt spid="1979"/>
                                        </p:tgtEl>
                                        <p:attrNameLst>
                                          <p:attrName>ppt_x</p:attrName>
                                        </p:attrNameLst>
                                      </p:cBhvr>
                                      <p:tavLst>
                                        <p:tav tm="0">
                                          <p:val>
                                            <p:strVal val="0-#ppt_w/2"/>
                                          </p:val>
                                        </p:tav>
                                        <p:tav tm="100000">
                                          <p:val>
                                            <p:strVal val="#ppt_x"/>
                                          </p:val>
                                        </p:tav>
                                      </p:tavLst>
                                    </p:anim>
                                    <p:anim calcmode="lin" valueType="num">
                                      <p:cBhvr>
                                        <p:cTn id="8" dur="500" fill="hold"/>
                                        <p:tgtEl>
                                          <p:spTgt spid="1979"/>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3" presetClass="entr" presetSubtype="16" fill="hold" grpId="2" nodeType="afterEffect">
                                  <p:stCondLst>
                                    <p:cond delay="0"/>
                                  </p:stCondLst>
                                  <p:iterate>
                                    <p:tmAbs val="0"/>
                                  </p:iterate>
                                  <p:childTnLst>
                                    <p:set>
                                      <p:cBhvr>
                                        <p:cTn id="11" fill="hold"/>
                                        <p:tgtEl>
                                          <p:spTgt spid="1974"/>
                                        </p:tgtEl>
                                        <p:attrNameLst>
                                          <p:attrName>style.visibility</p:attrName>
                                        </p:attrNameLst>
                                      </p:cBhvr>
                                      <p:to>
                                        <p:strVal val="visible"/>
                                      </p:to>
                                    </p:set>
                                    <p:anim calcmode="lin" valueType="num">
                                      <p:cBhvr>
                                        <p:cTn id="12" dur="500" fill="hold"/>
                                        <p:tgtEl>
                                          <p:spTgt spid="1974"/>
                                        </p:tgtEl>
                                        <p:attrNameLst>
                                          <p:attrName>ppt_w</p:attrName>
                                        </p:attrNameLst>
                                      </p:cBhvr>
                                      <p:tavLst>
                                        <p:tav tm="0">
                                          <p:val>
                                            <p:fltVal val="0"/>
                                          </p:val>
                                        </p:tav>
                                        <p:tav tm="100000">
                                          <p:val>
                                            <p:strVal val="#ppt_w"/>
                                          </p:val>
                                        </p:tav>
                                      </p:tavLst>
                                    </p:anim>
                                    <p:anim calcmode="lin" valueType="num">
                                      <p:cBhvr>
                                        <p:cTn id="13" dur="500" fill="hold"/>
                                        <p:tgtEl>
                                          <p:spTgt spid="197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3" nodeType="clickEffect">
                                  <p:stCondLst>
                                    <p:cond delay="0"/>
                                  </p:stCondLst>
                                  <p:iterate>
                                    <p:tmAbs val="0"/>
                                  </p:iterate>
                                  <p:childTnLst>
                                    <p:set>
                                      <p:cBhvr>
                                        <p:cTn id="17" fill="hold"/>
                                        <p:tgtEl>
                                          <p:spTgt spid="1985"/>
                                        </p:tgtEl>
                                        <p:attrNameLst>
                                          <p:attrName>style.visibility</p:attrName>
                                        </p:attrNameLst>
                                      </p:cBhvr>
                                      <p:to>
                                        <p:strVal val="visible"/>
                                      </p:to>
                                    </p:set>
                                    <p:anim calcmode="lin" valueType="num">
                                      <p:cBhvr>
                                        <p:cTn id="18" dur="500" fill="hold"/>
                                        <p:tgtEl>
                                          <p:spTgt spid="1985"/>
                                        </p:tgtEl>
                                        <p:attrNameLst>
                                          <p:attrName>ppt_w</p:attrName>
                                        </p:attrNameLst>
                                      </p:cBhvr>
                                      <p:tavLst>
                                        <p:tav tm="0">
                                          <p:val>
                                            <p:fltVal val="0"/>
                                          </p:val>
                                        </p:tav>
                                        <p:tav tm="100000">
                                          <p:val>
                                            <p:strVal val="#ppt_w"/>
                                          </p:val>
                                        </p:tav>
                                      </p:tavLst>
                                    </p:anim>
                                    <p:anim calcmode="lin" valueType="num">
                                      <p:cBhvr>
                                        <p:cTn id="19" dur="500" fill="hold"/>
                                        <p:tgtEl>
                                          <p:spTgt spid="1985"/>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4" nodeType="clickEffect">
                                  <p:stCondLst>
                                    <p:cond delay="0"/>
                                  </p:stCondLst>
                                  <p:iterate>
                                    <p:tmAbs val="0"/>
                                  </p:iterate>
                                  <p:childTnLst>
                                    <p:set>
                                      <p:cBhvr>
                                        <p:cTn id="23" fill="hold"/>
                                        <p:tgtEl>
                                          <p:spTgt spid="1984"/>
                                        </p:tgtEl>
                                        <p:attrNameLst>
                                          <p:attrName>style.visibility</p:attrName>
                                        </p:attrNameLst>
                                      </p:cBhvr>
                                      <p:to>
                                        <p:strVal val="visible"/>
                                      </p:to>
                                    </p:set>
                                    <p:anim calcmode="lin" valueType="num">
                                      <p:cBhvr>
                                        <p:cTn id="24" dur="500" fill="hold"/>
                                        <p:tgtEl>
                                          <p:spTgt spid="1984"/>
                                        </p:tgtEl>
                                        <p:attrNameLst>
                                          <p:attrName>ppt_w</p:attrName>
                                        </p:attrNameLst>
                                      </p:cBhvr>
                                      <p:tavLst>
                                        <p:tav tm="0">
                                          <p:val>
                                            <p:fltVal val="0"/>
                                          </p:val>
                                        </p:tav>
                                        <p:tav tm="100000">
                                          <p:val>
                                            <p:strVal val="#ppt_w"/>
                                          </p:val>
                                        </p:tav>
                                      </p:tavLst>
                                    </p:anim>
                                    <p:anim calcmode="lin" valueType="num">
                                      <p:cBhvr>
                                        <p:cTn id="25" dur="500" fill="hold"/>
                                        <p:tgtEl>
                                          <p:spTgt spid="198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5" nodeType="clickEffect">
                                  <p:stCondLst>
                                    <p:cond delay="0"/>
                                  </p:stCondLst>
                                  <p:iterate>
                                    <p:tmAbs val="0"/>
                                  </p:iterate>
                                  <p:childTnLst>
                                    <p:set>
                                      <p:cBhvr>
                                        <p:cTn id="29" fill="hold"/>
                                        <p:tgtEl>
                                          <p:spTgt spid="1986"/>
                                        </p:tgtEl>
                                        <p:attrNameLst>
                                          <p:attrName>style.visibility</p:attrName>
                                        </p:attrNameLst>
                                      </p:cBhvr>
                                      <p:to>
                                        <p:strVal val="visible"/>
                                      </p:to>
                                    </p:set>
                                    <p:anim calcmode="lin" valueType="num">
                                      <p:cBhvr>
                                        <p:cTn id="30" dur="500" fill="hold"/>
                                        <p:tgtEl>
                                          <p:spTgt spid="1986"/>
                                        </p:tgtEl>
                                        <p:attrNameLst>
                                          <p:attrName>ppt_w</p:attrName>
                                        </p:attrNameLst>
                                      </p:cBhvr>
                                      <p:tavLst>
                                        <p:tav tm="0">
                                          <p:val>
                                            <p:fltVal val="0"/>
                                          </p:val>
                                        </p:tav>
                                        <p:tav tm="100000">
                                          <p:val>
                                            <p:strVal val="#ppt_w"/>
                                          </p:val>
                                        </p:tav>
                                      </p:tavLst>
                                    </p:anim>
                                    <p:anim calcmode="lin" valueType="num">
                                      <p:cBhvr>
                                        <p:cTn id="31" dur="500" fill="hold"/>
                                        <p:tgtEl>
                                          <p:spTgt spid="1986"/>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6" nodeType="clickEffect">
                                  <p:stCondLst>
                                    <p:cond delay="0"/>
                                  </p:stCondLst>
                                  <p:iterate>
                                    <p:tmAbs val="0"/>
                                  </p:iterate>
                                  <p:childTnLst>
                                    <p:set>
                                      <p:cBhvr>
                                        <p:cTn id="35" fill="hold"/>
                                        <p:tgtEl>
                                          <p:spTgt spid="1973"/>
                                        </p:tgtEl>
                                        <p:attrNameLst>
                                          <p:attrName>style.visibility</p:attrName>
                                        </p:attrNameLst>
                                      </p:cBhvr>
                                      <p:to>
                                        <p:strVal val="visible"/>
                                      </p:to>
                                    </p:set>
                                    <p:anim calcmode="lin" valueType="num">
                                      <p:cBhvr>
                                        <p:cTn id="36" dur="500" fill="hold"/>
                                        <p:tgtEl>
                                          <p:spTgt spid="1973"/>
                                        </p:tgtEl>
                                        <p:attrNameLst>
                                          <p:attrName>ppt_w</p:attrName>
                                        </p:attrNameLst>
                                      </p:cBhvr>
                                      <p:tavLst>
                                        <p:tav tm="0">
                                          <p:val>
                                            <p:fltVal val="0"/>
                                          </p:val>
                                        </p:tav>
                                        <p:tav tm="100000">
                                          <p:val>
                                            <p:strVal val="#ppt_w"/>
                                          </p:val>
                                        </p:tav>
                                      </p:tavLst>
                                    </p:anim>
                                    <p:anim calcmode="lin" valueType="num">
                                      <p:cBhvr>
                                        <p:cTn id="37" dur="500" fill="hold"/>
                                        <p:tgtEl>
                                          <p:spTgt spid="1973"/>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7" nodeType="clickEffect">
                                  <p:stCondLst>
                                    <p:cond delay="0"/>
                                  </p:stCondLst>
                                  <p:iterate>
                                    <p:tmAbs val="0"/>
                                  </p:iterate>
                                  <p:childTnLst>
                                    <p:set>
                                      <p:cBhvr>
                                        <p:cTn id="41" fill="hold"/>
                                        <p:tgtEl>
                                          <p:spTgt spid="1972"/>
                                        </p:tgtEl>
                                        <p:attrNameLst>
                                          <p:attrName>style.visibility</p:attrName>
                                        </p:attrNameLst>
                                      </p:cBhvr>
                                      <p:to>
                                        <p:strVal val="visible"/>
                                      </p:to>
                                    </p:set>
                                    <p:animEffect transition="in" filter="box(out)">
                                      <p:cBhvr>
                                        <p:cTn id="42" dur="500"/>
                                        <p:tgtEl>
                                          <p:spTgt spid="1972"/>
                                        </p:tgtEl>
                                      </p:cBhvr>
                                    </p:animEffect>
                                  </p:childTnLst>
                                </p:cTn>
                              </p:par>
                            </p:childTnLst>
                          </p:cTn>
                        </p:par>
                        <p:par>
                          <p:cTn id="43" fill="hold">
                            <p:stCondLst>
                              <p:cond delay="500"/>
                            </p:stCondLst>
                            <p:childTnLst>
                              <p:par>
                                <p:cTn id="44" presetID="2" presetClass="entr" presetSubtype="1" fill="hold" grpId="8" nodeType="afterEffect">
                                  <p:stCondLst>
                                    <p:cond delay="1000"/>
                                  </p:stCondLst>
                                  <p:iterate>
                                    <p:tmAbs val="0"/>
                                  </p:iterate>
                                  <p:childTnLst>
                                    <p:set>
                                      <p:cBhvr>
                                        <p:cTn id="45" fill="hold"/>
                                        <p:tgtEl>
                                          <p:spTgt spid="1981"/>
                                        </p:tgtEl>
                                        <p:attrNameLst>
                                          <p:attrName>style.visibility</p:attrName>
                                        </p:attrNameLst>
                                      </p:cBhvr>
                                      <p:to>
                                        <p:strVal val="visible"/>
                                      </p:to>
                                    </p:set>
                                    <p:anim calcmode="lin" valueType="num">
                                      <p:cBhvr>
                                        <p:cTn id="46" dur="500" fill="hold"/>
                                        <p:tgtEl>
                                          <p:spTgt spid="1981"/>
                                        </p:tgtEl>
                                        <p:attrNameLst>
                                          <p:attrName>ppt_x</p:attrName>
                                        </p:attrNameLst>
                                      </p:cBhvr>
                                      <p:tavLst>
                                        <p:tav tm="0">
                                          <p:val>
                                            <p:strVal val="#ppt_x"/>
                                          </p:val>
                                        </p:tav>
                                        <p:tav tm="100000">
                                          <p:val>
                                            <p:strVal val="#ppt_x"/>
                                          </p:val>
                                        </p:tav>
                                      </p:tavLst>
                                    </p:anim>
                                    <p:anim calcmode="lin" valueType="num">
                                      <p:cBhvr>
                                        <p:cTn id="47" dur="500" fill="hold"/>
                                        <p:tgtEl>
                                          <p:spTgt spid="1981"/>
                                        </p:tgtEl>
                                        <p:attrNameLst>
                                          <p:attrName>ppt_y</p:attrName>
                                        </p:attrNameLst>
                                      </p:cBhvr>
                                      <p:tavLst>
                                        <p:tav tm="0">
                                          <p:val>
                                            <p:strVal val="0-#ppt_h/2"/>
                                          </p:val>
                                        </p:tav>
                                        <p:tav tm="100000">
                                          <p:val>
                                            <p:strVal val="#ppt_y"/>
                                          </p:val>
                                        </p:tav>
                                      </p:tavLst>
                                    </p:anim>
                                  </p:childTnLst>
                                </p:cTn>
                              </p:par>
                            </p:childTnLst>
                          </p:cTn>
                        </p:par>
                        <p:par>
                          <p:cTn id="48" fill="hold">
                            <p:stCondLst>
                              <p:cond delay="2000"/>
                            </p:stCondLst>
                            <p:childTnLst>
                              <p:par>
                                <p:cTn id="49" presetID="2" presetClass="entr" presetSubtype="4" fill="hold" grpId="9" nodeType="afterEffect">
                                  <p:stCondLst>
                                    <p:cond delay="0"/>
                                  </p:stCondLst>
                                  <p:iterate>
                                    <p:tmAbs val="0"/>
                                  </p:iterate>
                                  <p:childTnLst>
                                    <p:set>
                                      <p:cBhvr>
                                        <p:cTn id="50" fill="hold"/>
                                        <p:tgtEl>
                                          <p:spTgt spid="1982"/>
                                        </p:tgtEl>
                                        <p:attrNameLst>
                                          <p:attrName>style.visibility</p:attrName>
                                        </p:attrNameLst>
                                      </p:cBhvr>
                                      <p:to>
                                        <p:strVal val="visible"/>
                                      </p:to>
                                    </p:set>
                                    <p:anim calcmode="lin" valueType="num">
                                      <p:cBhvr>
                                        <p:cTn id="51" dur="500" fill="hold"/>
                                        <p:tgtEl>
                                          <p:spTgt spid="1982"/>
                                        </p:tgtEl>
                                        <p:attrNameLst>
                                          <p:attrName>ppt_x</p:attrName>
                                        </p:attrNameLst>
                                      </p:cBhvr>
                                      <p:tavLst>
                                        <p:tav tm="0">
                                          <p:val>
                                            <p:strVal val="#ppt_x"/>
                                          </p:val>
                                        </p:tav>
                                        <p:tav tm="100000">
                                          <p:val>
                                            <p:strVal val="#ppt_x"/>
                                          </p:val>
                                        </p:tav>
                                      </p:tavLst>
                                    </p:anim>
                                    <p:anim calcmode="lin" valueType="num">
                                      <p:cBhvr>
                                        <p:cTn id="52" dur="500" fill="hold"/>
                                        <p:tgtEl>
                                          <p:spTgt spid="198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10" nodeType="clickEffect">
                                  <p:stCondLst>
                                    <p:cond delay="0"/>
                                  </p:stCondLst>
                                  <p:iterate>
                                    <p:tmAbs val="0"/>
                                  </p:iterate>
                                  <p:childTnLst>
                                    <p:set>
                                      <p:cBhvr>
                                        <p:cTn id="56" fill="hold"/>
                                        <p:tgtEl>
                                          <p:spTgt spid="1983"/>
                                        </p:tgtEl>
                                        <p:attrNameLst>
                                          <p:attrName>style.visibility</p:attrName>
                                        </p:attrNameLst>
                                      </p:cBhvr>
                                      <p:to>
                                        <p:strVal val="visible"/>
                                      </p:to>
                                    </p:set>
                                    <p:anim calcmode="lin" valueType="num">
                                      <p:cBhvr>
                                        <p:cTn id="57" dur="500" fill="hold"/>
                                        <p:tgtEl>
                                          <p:spTgt spid="1983"/>
                                        </p:tgtEl>
                                        <p:attrNameLst>
                                          <p:attrName>ppt_w</p:attrName>
                                        </p:attrNameLst>
                                      </p:cBhvr>
                                      <p:tavLst>
                                        <p:tav tm="0">
                                          <p:val>
                                            <p:fltVal val="0"/>
                                          </p:val>
                                        </p:tav>
                                        <p:tav tm="100000">
                                          <p:val>
                                            <p:strVal val="#ppt_w"/>
                                          </p:val>
                                        </p:tav>
                                      </p:tavLst>
                                    </p:anim>
                                    <p:anim calcmode="lin" valueType="num">
                                      <p:cBhvr>
                                        <p:cTn id="58" dur="500" fill="hold"/>
                                        <p:tgtEl>
                                          <p:spTgt spid="1983"/>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11" nodeType="clickEffect">
                                  <p:stCondLst>
                                    <p:cond delay="0"/>
                                  </p:stCondLst>
                                  <p:iterate>
                                    <p:tmAbs val="0"/>
                                  </p:iterate>
                                  <p:childTnLst>
                                    <p:set>
                                      <p:cBhvr>
                                        <p:cTn id="62" fill="hold"/>
                                        <p:tgtEl>
                                          <p:spTgt spid="1987"/>
                                        </p:tgtEl>
                                        <p:attrNameLst>
                                          <p:attrName>style.visibility</p:attrName>
                                        </p:attrNameLst>
                                      </p:cBhvr>
                                      <p:to>
                                        <p:strVal val="visible"/>
                                      </p:to>
                                    </p:set>
                                    <p:anim calcmode="lin" valueType="num">
                                      <p:cBhvr>
                                        <p:cTn id="63" dur="500" fill="hold"/>
                                        <p:tgtEl>
                                          <p:spTgt spid="1987"/>
                                        </p:tgtEl>
                                        <p:attrNameLst>
                                          <p:attrName>ppt_w</p:attrName>
                                        </p:attrNameLst>
                                      </p:cBhvr>
                                      <p:tavLst>
                                        <p:tav tm="0">
                                          <p:val>
                                            <p:fltVal val="0"/>
                                          </p:val>
                                        </p:tav>
                                        <p:tav tm="100000">
                                          <p:val>
                                            <p:strVal val="#ppt_w"/>
                                          </p:val>
                                        </p:tav>
                                      </p:tavLst>
                                    </p:anim>
                                    <p:anim calcmode="lin" valueType="num">
                                      <p:cBhvr>
                                        <p:cTn id="64" dur="500" fill="hold"/>
                                        <p:tgtEl>
                                          <p:spTgt spid="1987"/>
                                        </p:tgtEl>
                                        <p:attrNameLst>
                                          <p:attrName>ppt_h</p:attrName>
                                        </p:attrNameLst>
                                      </p:cBhvr>
                                      <p:tavLst>
                                        <p:tav tm="0">
                                          <p:val>
                                            <p:fltVal val="0"/>
                                          </p:val>
                                        </p:tav>
                                        <p:tav tm="100000">
                                          <p:val>
                                            <p:strVal val="#ppt_h"/>
                                          </p:val>
                                        </p:tav>
                                      </p:tavLst>
                                    </p:anim>
                                  </p:childTnLst>
                                </p:cTn>
                              </p:par>
                            </p:childTnLst>
                          </p:cTn>
                        </p:par>
                        <p:par>
                          <p:cTn id="65" fill="hold">
                            <p:stCondLst>
                              <p:cond delay="500"/>
                            </p:stCondLst>
                            <p:childTnLst>
                              <p:par>
                                <p:cTn id="66" presetID="2" presetClass="entr" presetSubtype="1" fill="hold" grpId="12" nodeType="afterEffect">
                                  <p:stCondLst>
                                    <p:cond delay="2000"/>
                                  </p:stCondLst>
                                  <p:iterate>
                                    <p:tmAbs val="0"/>
                                  </p:iterate>
                                  <p:childTnLst>
                                    <p:set>
                                      <p:cBhvr>
                                        <p:cTn id="67" fill="hold"/>
                                        <p:tgtEl>
                                          <p:spTgt spid="1971"/>
                                        </p:tgtEl>
                                        <p:attrNameLst>
                                          <p:attrName>style.visibility</p:attrName>
                                        </p:attrNameLst>
                                      </p:cBhvr>
                                      <p:to>
                                        <p:strVal val="visible"/>
                                      </p:to>
                                    </p:set>
                                    <p:anim calcmode="lin" valueType="num">
                                      <p:cBhvr>
                                        <p:cTn id="68" dur="500" fill="hold"/>
                                        <p:tgtEl>
                                          <p:spTgt spid="1971"/>
                                        </p:tgtEl>
                                        <p:attrNameLst>
                                          <p:attrName>ppt_x</p:attrName>
                                        </p:attrNameLst>
                                      </p:cBhvr>
                                      <p:tavLst>
                                        <p:tav tm="0">
                                          <p:val>
                                            <p:strVal val="#ppt_x"/>
                                          </p:val>
                                        </p:tav>
                                        <p:tav tm="100000">
                                          <p:val>
                                            <p:strVal val="#ppt_x"/>
                                          </p:val>
                                        </p:tav>
                                      </p:tavLst>
                                    </p:anim>
                                    <p:anim calcmode="lin" valueType="num">
                                      <p:cBhvr>
                                        <p:cTn id="69" dur="500" fill="hold"/>
                                        <p:tgtEl>
                                          <p:spTgt spid="1971"/>
                                        </p:tgtEl>
                                        <p:attrNameLst>
                                          <p:attrName>ppt_y</p:attrName>
                                        </p:attrNameLst>
                                      </p:cBhvr>
                                      <p:tavLst>
                                        <p:tav tm="0">
                                          <p:val>
                                            <p:strVal val="0-#ppt_h/2"/>
                                          </p:val>
                                        </p:tav>
                                        <p:tav tm="100000">
                                          <p:val>
                                            <p:strVal val="#ppt_y"/>
                                          </p:val>
                                        </p:tav>
                                      </p:tavLst>
                                    </p:anim>
                                  </p:childTnLst>
                                </p:cTn>
                              </p:par>
                            </p:childTnLst>
                          </p:cTn>
                        </p:par>
                        <p:par>
                          <p:cTn id="70" fill="hold">
                            <p:stCondLst>
                              <p:cond delay="3000"/>
                            </p:stCondLst>
                            <p:childTnLst>
                              <p:par>
                                <p:cTn id="71" presetID="2" presetClass="entr" presetSubtype="1" fill="hold" grpId="13" nodeType="afterEffect">
                                  <p:stCondLst>
                                    <p:cond delay="0"/>
                                  </p:stCondLst>
                                  <p:iterate>
                                    <p:tmAbs val="0"/>
                                  </p:iterate>
                                  <p:childTnLst>
                                    <p:set>
                                      <p:cBhvr>
                                        <p:cTn id="72" fill="hold"/>
                                        <p:tgtEl>
                                          <p:spTgt spid="1969"/>
                                        </p:tgtEl>
                                        <p:attrNameLst>
                                          <p:attrName>style.visibility</p:attrName>
                                        </p:attrNameLst>
                                      </p:cBhvr>
                                      <p:to>
                                        <p:strVal val="visible"/>
                                      </p:to>
                                    </p:set>
                                    <p:anim calcmode="lin" valueType="num">
                                      <p:cBhvr>
                                        <p:cTn id="73" dur="500" fill="hold"/>
                                        <p:tgtEl>
                                          <p:spTgt spid="1969"/>
                                        </p:tgtEl>
                                        <p:attrNameLst>
                                          <p:attrName>ppt_x</p:attrName>
                                        </p:attrNameLst>
                                      </p:cBhvr>
                                      <p:tavLst>
                                        <p:tav tm="0">
                                          <p:val>
                                            <p:strVal val="#ppt_x"/>
                                          </p:val>
                                        </p:tav>
                                        <p:tav tm="100000">
                                          <p:val>
                                            <p:strVal val="#ppt_x"/>
                                          </p:val>
                                        </p:tav>
                                      </p:tavLst>
                                    </p:anim>
                                    <p:anim calcmode="lin" valueType="num">
                                      <p:cBhvr>
                                        <p:cTn id="74" dur="500" fill="hold"/>
                                        <p:tgtEl>
                                          <p:spTgt spid="1969"/>
                                        </p:tgtEl>
                                        <p:attrNameLst>
                                          <p:attrName>ppt_y</p:attrName>
                                        </p:attrNameLst>
                                      </p:cBhvr>
                                      <p:tavLst>
                                        <p:tav tm="0">
                                          <p:val>
                                            <p:strVal val="0-#ppt_h/2"/>
                                          </p:val>
                                        </p:tav>
                                        <p:tav tm="100000">
                                          <p:val>
                                            <p:strVal val="#ppt_y"/>
                                          </p:val>
                                        </p:tav>
                                      </p:tavLst>
                                    </p:anim>
                                  </p:childTnLst>
                                </p:cTn>
                              </p:par>
                            </p:childTnLst>
                          </p:cTn>
                        </p:par>
                        <p:par>
                          <p:cTn id="75" fill="hold">
                            <p:stCondLst>
                              <p:cond delay="3500"/>
                            </p:stCondLst>
                            <p:childTnLst>
                              <p:par>
                                <p:cTn id="76" presetID="23" presetClass="entr" presetSubtype="16" fill="hold" grpId="14" nodeType="afterEffect">
                                  <p:stCondLst>
                                    <p:cond delay="1000"/>
                                  </p:stCondLst>
                                  <p:iterate>
                                    <p:tmAbs val="0"/>
                                  </p:iterate>
                                  <p:childTnLst>
                                    <p:set>
                                      <p:cBhvr>
                                        <p:cTn id="77" fill="hold"/>
                                        <p:tgtEl>
                                          <p:spTgt spid="1975"/>
                                        </p:tgtEl>
                                        <p:attrNameLst>
                                          <p:attrName>style.visibility</p:attrName>
                                        </p:attrNameLst>
                                      </p:cBhvr>
                                      <p:to>
                                        <p:strVal val="visible"/>
                                      </p:to>
                                    </p:set>
                                    <p:anim calcmode="lin" valueType="num">
                                      <p:cBhvr>
                                        <p:cTn id="78" dur="500" fill="hold"/>
                                        <p:tgtEl>
                                          <p:spTgt spid="1975"/>
                                        </p:tgtEl>
                                        <p:attrNameLst>
                                          <p:attrName>ppt_w</p:attrName>
                                        </p:attrNameLst>
                                      </p:cBhvr>
                                      <p:tavLst>
                                        <p:tav tm="0">
                                          <p:val>
                                            <p:fltVal val="0"/>
                                          </p:val>
                                        </p:tav>
                                        <p:tav tm="100000">
                                          <p:val>
                                            <p:strVal val="#ppt_w"/>
                                          </p:val>
                                        </p:tav>
                                      </p:tavLst>
                                    </p:anim>
                                    <p:anim calcmode="lin" valueType="num">
                                      <p:cBhvr>
                                        <p:cTn id="79" dur="500" fill="hold"/>
                                        <p:tgtEl>
                                          <p:spTgt spid="1975"/>
                                        </p:tgtEl>
                                        <p:attrNameLst>
                                          <p:attrName>ppt_h</p:attrName>
                                        </p:attrNameLst>
                                      </p:cBhvr>
                                      <p:tavLst>
                                        <p:tav tm="0">
                                          <p:val>
                                            <p:fltVal val="0"/>
                                          </p:val>
                                        </p:tav>
                                        <p:tav tm="100000">
                                          <p:val>
                                            <p:strVal val="#ppt_h"/>
                                          </p:val>
                                        </p:tav>
                                      </p:tavLst>
                                    </p:anim>
                                  </p:childTnLst>
                                </p:cTn>
                              </p:par>
                            </p:childTnLst>
                          </p:cTn>
                        </p:par>
                        <p:par>
                          <p:cTn id="80" fill="hold">
                            <p:stCondLst>
                              <p:cond delay="5000"/>
                            </p:stCondLst>
                            <p:childTnLst>
                              <p:par>
                                <p:cTn id="81" presetID="23" presetClass="entr" presetSubtype="16" fill="hold" grpId="15" nodeType="afterEffect">
                                  <p:stCondLst>
                                    <p:cond delay="0"/>
                                  </p:stCondLst>
                                  <p:iterate>
                                    <p:tmAbs val="0"/>
                                  </p:iterate>
                                  <p:childTnLst>
                                    <p:set>
                                      <p:cBhvr>
                                        <p:cTn id="82" fill="hold"/>
                                        <p:tgtEl>
                                          <p:spTgt spid="1976"/>
                                        </p:tgtEl>
                                        <p:attrNameLst>
                                          <p:attrName>style.visibility</p:attrName>
                                        </p:attrNameLst>
                                      </p:cBhvr>
                                      <p:to>
                                        <p:strVal val="visible"/>
                                      </p:to>
                                    </p:set>
                                    <p:anim calcmode="lin" valueType="num">
                                      <p:cBhvr>
                                        <p:cTn id="83" dur="500" fill="hold"/>
                                        <p:tgtEl>
                                          <p:spTgt spid="1976"/>
                                        </p:tgtEl>
                                        <p:attrNameLst>
                                          <p:attrName>ppt_w</p:attrName>
                                        </p:attrNameLst>
                                      </p:cBhvr>
                                      <p:tavLst>
                                        <p:tav tm="0">
                                          <p:val>
                                            <p:fltVal val="0"/>
                                          </p:val>
                                        </p:tav>
                                        <p:tav tm="100000">
                                          <p:val>
                                            <p:strVal val="#ppt_w"/>
                                          </p:val>
                                        </p:tav>
                                      </p:tavLst>
                                    </p:anim>
                                    <p:anim calcmode="lin" valueType="num">
                                      <p:cBhvr>
                                        <p:cTn id="84" dur="500" fill="hold"/>
                                        <p:tgtEl>
                                          <p:spTgt spid="1976"/>
                                        </p:tgtEl>
                                        <p:attrNameLst>
                                          <p:attrName>ppt_h</p:attrName>
                                        </p:attrNameLst>
                                      </p:cBhvr>
                                      <p:tavLst>
                                        <p:tav tm="0">
                                          <p:val>
                                            <p:fltVal val="0"/>
                                          </p:val>
                                        </p:tav>
                                        <p:tav tm="100000">
                                          <p:val>
                                            <p:strVal val="#ppt_h"/>
                                          </p:val>
                                        </p:tav>
                                      </p:tavLst>
                                    </p:anim>
                                  </p:childTnLst>
                                </p:cTn>
                              </p:par>
                            </p:childTnLst>
                          </p:cTn>
                        </p:par>
                        <p:par>
                          <p:cTn id="85" fill="hold">
                            <p:stCondLst>
                              <p:cond delay="5500"/>
                            </p:stCondLst>
                            <p:childTnLst>
                              <p:par>
                                <p:cTn id="86" presetID="2" presetClass="entr" presetSubtype="4" fill="hold" grpId="16" nodeType="afterEffect">
                                  <p:stCondLst>
                                    <p:cond delay="1000"/>
                                  </p:stCondLst>
                                  <p:iterate>
                                    <p:tmAbs val="0"/>
                                  </p:iterate>
                                  <p:childTnLst>
                                    <p:set>
                                      <p:cBhvr>
                                        <p:cTn id="87" fill="hold"/>
                                        <p:tgtEl>
                                          <p:spTgt spid="1978"/>
                                        </p:tgtEl>
                                        <p:attrNameLst>
                                          <p:attrName>style.visibility</p:attrName>
                                        </p:attrNameLst>
                                      </p:cBhvr>
                                      <p:to>
                                        <p:strVal val="visible"/>
                                      </p:to>
                                    </p:set>
                                    <p:anim calcmode="lin" valueType="num">
                                      <p:cBhvr>
                                        <p:cTn id="88" dur="500" fill="hold"/>
                                        <p:tgtEl>
                                          <p:spTgt spid="1978"/>
                                        </p:tgtEl>
                                        <p:attrNameLst>
                                          <p:attrName>ppt_x</p:attrName>
                                        </p:attrNameLst>
                                      </p:cBhvr>
                                      <p:tavLst>
                                        <p:tav tm="0">
                                          <p:val>
                                            <p:strVal val="#ppt_x"/>
                                          </p:val>
                                        </p:tav>
                                        <p:tav tm="100000">
                                          <p:val>
                                            <p:strVal val="#ppt_x"/>
                                          </p:val>
                                        </p:tav>
                                      </p:tavLst>
                                    </p:anim>
                                    <p:anim calcmode="lin" valueType="num">
                                      <p:cBhvr>
                                        <p:cTn id="89" dur="500" fill="hold"/>
                                        <p:tgtEl>
                                          <p:spTgt spid="1978"/>
                                        </p:tgtEl>
                                        <p:attrNameLst>
                                          <p:attrName>ppt_y</p:attrName>
                                        </p:attrNameLst>
                                      </p:cBhvr>
                                      <p:tavLst>
                                        <p:tav tm="0">
                                          <p:val>
                                            <p:strVal val="1+#ppt_h/2"/>
                                          </p:val>
                                        </p:tav>
                                        <p:tav tm="100000">
                                          <p:val>
                                            <p:strVal val="#ppt_y"/>
                                          </p:val>
                                        </p:tav>
                                      </p:tavLst>
                                    </p:anim>
                                  </p:childTnLst>
                                </p:cTn>
                              </p:par>
                            </p:childTnLst>
                          </p:cTn>
                        </p:par>
                        <p:par>
                          <p:cTn id="90" fill="hold">
                            <p:stCondLst>
                              <p:cond delay="7000"/>
                            </p:stCondLst>
                            <p:childTnLst>
                              <p:par>
                                <p:cTn id="91" presetID="2" presetClass="entr" presetSubtype="2" fill="hold" grpId="17" nodeType="afterEffect">
                                  <p:stCondLst>
                                    <p:cond delay="1000"/>
                                  </p:stCondLst>
                                  <p:iterate>
                                    <p:tmAbs val="0"/>
                                  </p:iterate>
                                  <p:childTnLst>
                                    <p:set>
                                      <p:cBhvr>
                                        <p:cTn id="92" fill="hold"/>
                                        <p:tgtEl>
                                          <p:spTgt spid="1977"/>
                                        </p:tgtEl>
                                        <p:attrNameLst>
                                          <p:attrName>style.visibility</p:attrName>
                                        </p:attrNameLst>
                                      </p:cBhvr>
                                      <p:to>
                                        <p:strVal val="visible"/>
                                      </p:to>
                                    </p:set>
                                    <p:anim calcmode="lin" valueType="num">
                                      <p:cBhvr>
                                        <p:cTn id="93" dur="500" fill="hold"/>
                                        <p:tgtEl>
                                          <p:spTgt spid="1977"/>
                                        </p:tgtEl>
                                        <p:attrNameLst>
                                          <p:attrName>ppt_x</p:attrName>
                                        </p:attrNameLst>
                                      </p:cBhvr>
                                      <p:tavLst>
                                        <p:tav tm="0">
                                          <p:val>
                                            <p:strVal val="1+#ppt_w/2"/>
                                          </p:val>
                                        </p:tav>
                                        <p:tav tm="100000">
                                          <p:val>
                                            <p:strVal val="#ppt_x"/>
                                          </p:val>
                                        </p:tav>
                                      </p:tavLst>
                                    </p:anim>
                                    <p:anim calcmode="lin" valueType="num">
                                      <p:cBhvr>
                                        <p:cTn id="94" dur="500" fill="hold"/>
                                        <p:tgtEl>
                                          <p:spTgt spid="19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9" grpId="13" animBg="1" advAuto="0"/>
      <p:bldP spid="1971" grpId="12" animBg="1" advAuto="0"/>
      <p:bldP spid="1972" grpId="7" animBg="1" advAuto="0"/>
      <p:bldP spid="1973" grpId="6" animBg="1" advAuto="0"/>
      <p:bldP spid="1974" grpId="2" animBg="1" advAuto="0"/>
      <p:bldP spid="1975" grpId="14" animBg="1" advAuto="0"/>
      <p:bldP spid="1976" grpId="15" animBg="1" advAuto="0"/>
      <p:bldP spid="1977" grpId="17" animBg="1" advAuto="0"/>
      <p:bldP spid="1978" grpId="16" animBg="1" advAuto="0"/>
      <p:bldP spid="1979" grpId="1" animBg="1" advAuto="0"/>
      <p:bldP spid="1981" grpId="8" animBg="1" advAuto="0"/>
      <p:bldP spid="1982" grpId="9" animBg="1" advAuto="0"/>
      <p:bldP spid="1983" grpId="10" animBg="1" advAuto="0"/>
      <p:bldP spid="1984" grpId="4" animBg="1" advAuto="0"/>
      <p:bldP spid="1985" grpId="3" animBg="1" advAuto="0"/>
      <p:bldP spid="1986" grpId="5" animBg="1" advAuto="0"/>
      <p:bldP spid="1987" grpId="1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BE0E3"/>
            </a:gs>
            <a:gs pos="100000">
              <a:srgbClr val="CCCCFF"/>
            </a:gs>
          </a:gsLst>
          <a:lin ang="2700000" scaled="0"/>
        </a:gradFill>
        <a:effectLst/>
      </p:bgPr>
    </p:bg>
    <p:spTree>
      <p:nvGrpSpPr>
        <p:cNvPr id="1" name=""/>
        <p:cNvGrpSpPr/>
        <p:nvPr/>
      </p:nvGrpSpPr>
      <p:grpSpPr>
        <a:xfrm>
          <a:off x="0" y="0"/>
          <a:ext cx="0" cy="0"/>
          <a:chOff x="0" y="0"/>
          <a:chExt cx="0" cy="0"/>
        </a:xfrm>
      </p:grpSpPr>
      <p:sp>
        <p:nvSpPr>
          <p:cNvPr id="1990" name="AutoShape 2"/>
          <p:cNvSpPr/>
          <p:nvPr/>
        </p:nvSpPr>
        <p:spPr>
          <a:xfrm>
            <a:off x="-31750" y="4522415"/>
            <a:ext cx="8185151" cy="2348285"/>
          </a:xfrm>
          <a:custGeom>
            <a:avLst/>
            <a:gdLst/>
            <a:ahLst/>
            <a:cxnLst>
              <a:cxn ang="0">
                <a:pos x="wd2" y="hd2"/>
              </a:cxn>
              <a:cxn ang="5400000">
                <a:pos x="wd2" y="hd2"/>
              </a:cxn>
              <a:cxn ang="10800000">
                <a:pos x="wd2" y="hd2"/>
              </a:cxn>
              <a:cxn ang="16200000">
                <a:pos x="wd2" y="hd2"/>
              </a:cxn>
            </a:cxnLst>
            <a:rect l="0" t="0" r="r" b="b"/>
            <a:pathLst>
              <a:path w="21600" h="21600" extrusionOk="0">
                <a:moveTo>
                  <a:pt x="0" y="9110"/>
                </a:moveTo>
                <a:lnTo>
                  <a:pt x="8827" y="9110"/>
                </a:lnTo>
                <a:lnTo>
                  <a:pt x="8827" y="2432"/>
                </a:lnTo>
                <a:lnTo>
                  <a:pt x="6853" y="2432"/>
                </a:lnTo>
                <a:lnTo>
                  <a:pt x="10800" y="0"/>
                </a:lnTo>
                <a:lnTo>
                  <a:pt x="14747" y="2432"/>
                </a:lnTo>
                <a:lnTo>
                  <a:pt x="12773" y="2432"/>
                </a:lnTo>
                <a:lnTo>
                  <a:pt x="12773" y="9110"/>
                </a:lnTo>
                <a:lnTo>
                  <a:pt x="21600" y="9110"/>
                </a:lnTo>
                <a:lnTo>
                  <a:pt x="21600" y="21600"/>
                </a:lnTo>
                <a:lnTo>
                  <a:pt x="0" y="21600"/>
                </a:lnTo>
                <a:close/>
              </a:path>
            </a:pathLst>
          </a:custGeom>
          <a:solidFill>
            <a:srgbClr val="FF0000"/>
          </a:solidFill>
          <a:ln>
            <a:solidFill>
              <a:srgbClr val="000000"/>
            </a:solidFill>
            <a:miter/>
          </a:ln>
        </p:spPr>
        <p:txBody>
          <a:bodyPr lIns="45719" rIns="45719" anchor="ctr"/>
          <a:lstStyle/>
          <a:p>
            <a:pPr>
              <a:defRPr>
                <a:latin typeface="Arial"/>
                <a:ea typeface="Arial"/>
                <a:cs typeface="Arial"/>
                <a:sym typeface="Arial"/>
              </a:defRPr>
            </a:pPr>
            <a:endParaRPr/>
          </a:p>
        </p:txBody>
      </p:sp>
      <p:sp>
        <p:nvSpPr>
          <p:cNvPr id="1991" name="Text Box 22"/>
          <p:cNvSpPr txBox="1"/>
          <p:nvPr/>
        </p:nvSpPr>
        <p:spPr>
          <a:xfrm>
            <a:off x="45718" y="5492750"/>
            <a:ext cx="8009575" cy="15797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defRPr>
                <a:solidFill>
                  <a:schemeClr val="accent3">
                    <a:lumOff val="44000"/>
                  </a:schemeClr>
                </a:solidFill>
                <a:latin typeface="Arial"/>
                <a:ea typeface="Arial"/>
                <a:cs typeface="Arial"/>
                <a:sym typeface="Arial"/>
              </a:defRPr>
            </a:pPr>
            <a:r>
              <a:rPr>
                <a:latin typeface="ＭＳ Ｐゴシック"/>
                <a:ea typeface="ＭＳ Ｐゴシック"/>
                <a:cs typeface="ＭＳ Ｐゴシック"/>
                <a:sym typeface="ＭＳ Ｐゴシック"/>
              </a:rPr>
              <a:t>ارميا ٣٠ </a:t>
            </a:r>
            <a:r>
              <a:t>: </a:t>
            </a:r>
            <a:r>
              <a:rPr>
                <a:latin typeface="ＭＳ Ｐゴシック"/>
                <a:ea typeface="ＭＳ Ｐゴシック"/>
                <a:cs typeface="ＭＳ Ｐゴシック"/>
                <a:sym typeface="ＭＳ Ｐゴシック"/>
              </a:rPr>
              <a:t>٧</a:t>
            </a:r>
            <a:endParaRPr>
              <a:latin typeface="Comic Sans MS"/>
              <a:ea typeface="Comic Sans MS"/>
              <a:cs typeface="Comic Sans MS"/>
              <a:sym typeface="Comic Sans MS"/>
            </a:endParaRPr>
          </a:p>
          <a:p>
            <a:pPr algn="ctr" rtl="1">
              <a:defRPr sz="3200">
                <a:solidFill>
                  <a:schemeClr val="accent3">
                    <a:lumOff val="44000"/>
                  </a:schemeClr>
                </a:solidFill>
                <a:latin typeface="Arial"/>
                <a:ea typeface="Arial"/>
                <a:cs typeface="Arial"/>
                <a:sym typeface="Arial"/>
              </a:defRPr>
            </a:pPr>
            <a:r>
              <a:rPr>
                <a:latin typeface="ＭＳ Ｐゴシック"/>
                <a:ea typeface="ＭＳ Ｐゴシック"/>
                <a:cs typeface="ＭＳ Ｐゴシック"/>
                <a:sym typeface="ＭＳ Ｐゴシック"/>
              </a:rPr>
              <a:t>آهِ</a:t>
            </a:r>
            <a:r>
              <a:t>! </a:t>
            </a:r>
            <a:r>
              <a:rPr>
                <a:latin typeface="ＭＳ Ｐゴシック"/>
                <a:ea typeface="ＭＳ Ｐゴシック"/>
                <a:cs typeface="ＭＳ Ｐゴシック"/>
                <a:sym typeface="ＭＳ Ｐゴシック"/>
              </a:rPr>
              <a:t>لأَنَّ ذَلِكَ الْيَوْمَ عَظِيمٌ وَلَيْسَ مِثْلُهُ</a:t>
            </a:r>
            <a:r>
              <a:t>. </a:t>
            </a:r>
            <a:r>
              <a:rPr>
                <a:latin typeface="ＭＳ Ｐゴシック"/>
                <a:ea typeface="ＭＳ Ｐゴシック"/>
                <a:cs typeface="ＭＳ Ｐゴシック"/>
                <a:sym typeface="ＭＳ Ｐゴシック"/>
              </a:rPr>
              <a:t>وَهُوَ وَقْتُ ضِيقٍ عَلَى يَعْقُوبَ وَلَكِنَّهُ سَيُخَلَّصُ مِنْهُ</a:t>
            </a:r>
            <a:r>
              <a:t>.</a:t>
            </a:r>
            <a:r>
              <a:rPr sz="2400"/>
              <a:t> </a:t>
            </a:r>
          </a:p>
        </p:txBody>
      </p:sp>
      <p:grpSp>
        <p:nvGrpSpPr>
          <p:cNvPr id="1994" name="Group 1"/>
          <p:cNvGrpSpPr/>
          <p:nvPr/>
        </p:nvGrpSpPr>
        <p:grpSpPr>
          <a:xfrm>
            <a:off x="-6351" y="2019300"/>
            <a:ext cx="693739" cy="1466851"/>
            <a:chOff x="0" y="0"/>
            <a:chExt cx="693737" cy="1466850"/>
          </a:xfrm>
        </p:grpSpPr>
        <p:sp>
          <p:nvSpPr>
            <p:cNvPr id="1992" name="Line 2"/>
            <p:cNvSpPr/>
            <p:nvPr/>
          </p:nvSpPr>
          <p:spPr>
            <a:xfrm>
              <a:off x="355600" y="0"/>
              <a:ext cx="1588" cy="1466851"/>
            </a:xfrm>
            <a:prstGeom prst="line">
              <a:avLst/>
            </a:prstGeom>
            <a:noFill/>
            <a:ln w="57240" cap="flat">
              <a:solidFill>
                <a:srgbClr val="663300"/>
              </a:solidFill>
              <a:prstDash val="solid"/>
              <a:miter lim="800000"/>
            </a:ln>
            <a:effectLst/>
          </p:spPr>
          <p:txBody>
            <a:bodyPr wrap="square" lIns="45719" tIns="45719" rIns="45719" bIns="45719" numCol="1" anchor="t">
              <a:noAutofit/>
            </a:bodyPr>
            <a:lstStyle/>
            <a:p>
              <a:endParaRPr/>
            </a:p>
          </p:txBody>
        </p:sp>
        <p:sp>
          <p:nvSpPr>
            <p:cNvPr id="1993" name="Line 3"/>
            <p:cNvSpPr/>
            <p:nvPr/>
          </p:nvSpPr>
          <p:spPr>
            <a:xfrm>
              <a:off x="0" y="381000"/>
              <a:ext cx="693738" cy="1588"/>
            </a:xfrm>
            <a:prstGeom prst="line">
              <a:avLst/>
            </a:prstGeom>
            <a:noFill/>
            <a:ln w="57240" cap="flat">
              <a:solidFill>
                <a:srgbClr val="663300"/>
              </a:solidFill>
              <a:prstDash val="solid"/>
              <a:miter lim="800000"/>
            </a:ln>
            <a:effectLst/>
          </p:spPr>
          <p:txBody>
            <a:bodyPr wrap="square" lIns="45719" tIns="45719" rIns="45719" bIns="45719" numCol="1" anchor="t">
              <a:noAutofit/>
            </a:bodyPr>
            <a:lstStyle/>
            <a:p>
              <a:endParaRPr/>
            </a:p>
          </p:txBody>
        </p:sp>
      </p:grpSp>
      <p:sp>
        <p:nvSpPr>
          <p:cNvPr id="1995" name="Text Box 4"/>
          <p:cNvSpPr txBox="1"/>
          <p:nvPr/>
        </p:nvSpPr>
        <p:spPr>
          <a:xfrm>
            <a:off x="556611" y="3524250"/>
            <a:ext cx="1671254" cy="488367"/>
          </a:xfrm>
          <a:prstGeom prst="rect">
            <a:avLst/>
          </a:prstGeom>
          <a:solidFill>
            <a:srgbClr val="9C9CD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latin typeface="Arial"/>
                <a:ea typeface="Arial"/>
                <a:cs typeface="Arial"/>
                <a:sym typeface="Arial"/>
              </a:defRPr>
            </a:lvl1pPr>
          </a:lstStyle>
          <a:p>
            <a:r>
              <a:t>عصر الكنيسة</a:t>
            </a:r>
          </a:p>
        </p:txBody>
      </p:sp>
      <p:sp>
        <p:nvSpPr>
          <p:cNvPr id="1996" name="Text Box 6"/>
          <p:cNvSpPr txBox="1"/>
          <p:nvPr/>
        </p:nvSpPr>
        <p:spPr>
          <a:xfrm>
            <a:off x="2484438" y="3524250"/>
            <a:ext cx="2725738" cy="845629"/>
          </a:xfrm>
          <a:prstGeom prst="rect">
            <a:avLst/>
          </a:prstGeom>
          <a:solidFill>
            <a:srgbClr val="CCFF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lgn="ct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latin typeface="Arial"/>
                <a:ea typeface="Arial"/>
                <a:cs typeface="Arial"/>
                <a:sym typeface="Arial"/>
              </a:defRPr>
            </a:pPr>
            <a:r>
              <a:t>الضيقة</a:t>
            </a:r>
          </a:p>
          <a:p>
            <a:pPr algn="ct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latin typeface="Arial"/>
                <a:ea typeface="Arial"/>
                <a:cs typeface="Arial"/>
                <a:sym typeface="Arial"/>
              </a:defRPr>
            </a:pPr>
            <a:r>
              <a:t>(زك 14 : 1 - 2)</a:t>
            </a:r>
          </a:p>
        </p:txBody>
      </p:sp>
      <p:sp>
        <p:nvSpPr>
          <p:cNvPr id="1997" name="Text Box 7"/>
          <p:cNvSpPr txBox="1"/>
          <p:nvPr/>
        </p:nvSpPr>
        <p:spPr>
          <a:xfrm>
            <a:off x="5346483" y="3524250"/>
            <a:ext cx="2080059" cy="845629"/>
          </a:xfrm>
          <a:prstGeom prst="rect">
            <a:avLst/>
          </a:prstGeom>
          <a:solidFill>
            <a:srgbClr val="99FFC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lgn="ct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latin typeface="Arial"/>
                <a:ea typeface="Arial"/>
                <a:cs typeface="Arial"/>
                <a:sym typeface="Arial"/>
              </a:defRPr>
            </a:pPr>
            <a:r>
              <a:t>الحكم الألفي</a:t>
            </a:r>
          </a:p>
          <a:p>
            <a:pPr algn="ct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latin typeface="Arial"/>
                <a:ea typeface="Arial"/>
                <a:cs typeface="Arial"/>
                <a:sym typeface="Arial"/>
              </a:defRPr>
            </a:pPr>
            <a:r>
              <a:t>(زك 14 : 6 - 21)</a:t>
            </a:r>
          </a:p>
        </p:txBody>
      </p:sp>
      <p:sp>
        <p:nvSpPr>
          <p:cNvPr id="1998" name="AutoShape 8"/>
          <p:cNvSpPr/>
          <p:nvPr/>
        </p:nvSpPr>
        <p:spPr>
          <a:xfrm flipV="1">
            <a:off x="2239963" y="1142999"/>
            <a:ext cx="531813" cy="1046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1999" name="Text Box 9"/>
          <p:cNvSpPr txBox="1"/>
          <p:nvPr/>
        </p:nvSpPr>
        <p:spPr>
          <a:xfrm>
            <a:off x="1258887" y="1809750"/>
            <a:ext cx="2808289" cy="794829"/>
          </a:xfrm>
          <a:prstGeom prst="rect">
            <a:avLst/>
          </a:prstGeom>
          <a:solidFill>
            <a:srgbClr val="FFFF9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lgn="ct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latin typeface="Arial"/>
                <a:ea typeface="Arial"/>
                <a:cs typeface="Arial"/>
                <a:sym typeface="Arial"/>
              </a:defRPr>
            </a:pPr>
            <a:r>
              <a:t>الإختطاف</a:t>
            </a:r>
            <a:br/>
            <a:r>
              <a:t>(1 تس 4 : 13 - 18)</a:t>
            </a:r>
          </a:p>
        </p:txBody>
      </p:sp>
      <p:sp>
        <p:nvSpPr>
          <p:cNvPr id="2000" name="Line 10"/>
          <p:cNvSpPr/>
          <p:nvPr/>
        </p:nvSpPr>
        <p:spPr>
          <a:xfrm>
            <a:off x="5173662" y="2276475"/>
            <a:ext cx="1588" cy="1162051"/>
          </a:xfrm>
          <a:prstGeom prst="line">
            <a:avLst/>
          </a:prstGeom>
          <a:ln w="9360">
            <a:solidFill>
              <a:srgbClr val="000000"/>
            </a:solidFill>
            <a:miter/>
            <a:tailEnd type="triangle"/>
          </a:ln>
        </p:spPr>
        <p:txBody>
          <a:bodyPr lIns="45719" rIns="45719"/>
          <a:lstStyle/>
          <a:p>
            <a:endParaRPr/>
          </a:p>
        </p:txBody>
      </p:sp>
      <p:sp>
        <p:nvSpPr>
          <p:cNvPr id="2001" name="Text Box 11"/>
          <p:cNvSpPr txBox="1"/>
          <p:nvPr/>
        </p:nvSpPr>
        <p:spPr>
          <a:xfrm>
            <a:off x="4223153" y="1809750"/>
            <a:ext cx="1910545" cy="845629"/>
          </a:xfrm>
          <a:prstGeom prst="rect">
            <a:avLst/>
          </a:prstGeom>
          <a:solidFill>
            <a:srgbClr val="FF99C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lgn="ct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latin typeface="Arial"/>
                <a:ea typeface="Arial"/>
                <a:cs typeface="Arial"/>
                <a:sym typeface="Arial"/>
              </a:defRPr>
            </a:pPr>
            <a:r>
              <a:t>المجيء الثاني</a:t>
            </a:r>
          </a:p>
          <a:p>
            <a:pPr algn="ct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latin typeface="Arial"/>
                <a:ea typeface="Arial"/>
                <a:cs typeface="Arial"/>
                <a:sym typeface="Arial"/>
              </a:defRPr>
            </a:pPr>
            <a:r>
              <a:t>(زك 14 : 3 - 5)</a:t>
            </a:r>
          </a:p>
        </p:txBody>
      </p:sp>
      <p:sp>
        <p:nvSpPr>
          <p:cNvPr id="2002" name="Text Box 12"/>
          <p:cNvSpPr txBox="1"/>
          <p:nvPr/>
        </p:nvSpPr>
        <p:spPr>
          <a:xfrm>
            <a:off x="3497263" y="4797326"/>
            <a:ext cx="2989264" cy="732992"/>
          </a:xfrm>
          <a:prstGeom prst="rect">
            <a:avLst/>
          </a:prstGeom>
          <a:solidFill>
            <a:srgbClr val="FFCC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lgn="ct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latin typeface="Arial"/>
                <a:ea typeface="Arial"/>
                <a:cs typeface="Arial"/>
                <a:sym typeface="Arial"/>
              </a:defRPr>
            </a:pPr>
            <a:r>
              <a:t>جوج و ماجوج (هرمجدون)</a:t>
            </a:r>
            <a:br/>
            <a:r>
              <a:rPr sz="2000"/>
              <a:t>(حز 38 - 39)</a:t>
            </a:r>
          </a:p>
        </p:txBody>
      </p:sp>
      <p:sp>
        <p:nvSpPr>
          <p:cNvPr id="2003" name="Text Box 13"/>
          <p:cNvSpPr txBox="1"/>
          <p:nvPr/>
        </p:nvSpPr>
        <p:spPr>
          <a:xfrm>
            <a:off x="6451134" y="4813299"/>
            <a:ext cx="2320268" cy="732992"/>
          </a:xfrm>
          <a:prstGeom prst="rect">
            <a:avLst/>
          </a:prstGeom>
          <a:solidFill>
            <a:srgbClr val="99CC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lgn="ct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latin typeface="Arial"/>
                <a:ea typeface="Arial"/>
                <a:cs typeface="Arial"/>
                <a:sym typeface="Arial"/>
              </a:defRPr>
            </a:pPr>
            <a:r>
              <a:t>إرجاع جوج و ماجوج</a:t>
            </a:r>
          </a:p>
          <a:p>
            <a:pPr algn="ct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latin typeface="Arial"/>
                <a:ea typeface="Arial"/>
                <a:cs typeface="Arial"/>
                <a:sym typeface="Arial"/>
              </a:defRPr>
            </a:pPr>
            <a:r>
              <a:t>(رؤ 20 : 7 - 10)</a:t>
            </a:r>
          </a:p>
        </p:txBody>
      </p:sp>
      <p:sp>
        <p:nvSpPr>
          <p:cNvPr id="2004" name="Line 15"/>
          <p:cNvSpPr/>
          <p:nvPr/>
        </p:nvSpPr>
        <p:spPr>
          <a:xfrm flipV="1">
            <a:off x="5189537" y="4037012"/>
            <a:ext cx="1588" cy="841376"/>
          </a:xfrm>
          <a:prstGeom prst="line">
            <a:avLst/>
          </a:pr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2005" name="Line 16"/>
          <p:cNvSpPr/>
          <p:nvPr/>
        </p:nvSpPr>
        <p:spPr>
          <a:xfrm flipV="1">
            <a:off x="7566025" y="4056062"/>
            <a:ext cx="1589" cy="841376"/>
          </a:xfrm>
          <a:prstGeom prst="line">
            <a:avLst/>
          </a:pr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2006" name="Line 5"/>
          <p:cNvSpPr/>
          <p:nvPr/>
        </p:nvSpPr>
        <p:spPr>
          <a:xfrm flipV="1">
            <a:off x="-1" y="3500437"/>
            <a:ext cx="8388352" cy="4763"/>
          </a:xfrm>
          <a:prstGeom prst="line">
            <a:avLst/>
          </a:prstGeom>
          <a:ln w="76320">
            <a:solidFill>
              <a:srgbClr val="000000"/>
            </a:solidFill>
            <a:miter/>
            <a:tailEnd type="triangle"/>
          </a:ln>
        </p:spPr>
        <p:txBody>
          <a:bodyPr lIns="45719" rIns="45719"/>
          <a:lstStyle/>
          <a:p>
            <a:endParaRPr/>
          </a:p>
        </p:txBody>
      </p:sp>
      <p:sp>
        <p:nvSpPr>
          <p:cNvPr id="2007" name="Title 18"/>
          <p:cNvSpPr txBox="1">
            <a:spLocks noGrp="1"/>
          </p:cNvSpPr>
          <p:nvPr>
            <p:ph type="title" idx="4294967295"/>
          </p:nvPr>
        </p:nvSpPr>
        <p:spPr>
          <a:xfrm>
            <a:off x="0" y="0"/>
            <a:ext cx="9144000" cy="914400"/>
          </a:xfrm>
          <a:prstGeom prst="rect">
            <a:avLst/>
          </a:prstGeom>
          <a:solidFill>
            <a:srgbClr val="000000"/>
          </a:solidFill>
        </p:spPr>
        <p:txBody>
          <a:bodyPr lIns="46799" tIns="46799" rIns="46799" bIns="46799"/>
          <a:lstStyle>
            <a:lvl1pPr defTabSz="449262" rtl="1">
              <a:lnSpc>
                <a:spcPct val="95000"/>
              </a:lnSpc>
              <a:defRPr sz="3600" b="1">
                <a:solidFill>
                  <a:schemeClr val="accent3">
                    <a:lumOff val="44000"/>
                  </a:schemeClr>
                </a:solidFill>
                <a:latin typeface="Arial"/>
                <a:ea typeface="Arial"/>
                <a:cs typeface="Arial"/>
                <a:sym typeface="Arial"/>
              </a:defRPr>
            </a:lvl1pPr>
          </a:lstStyle>
          <a:p>
            <a:r>
              <a:t>نظرة عامة على المستقبل</a:t>
            </a:r>
          </a:p>
        </p:txBody>
      </p:sp>
      <p:sp>
        <p:nvSpPr>
          <p:cNvPr id="2008" name="Line 10"/>
          <p:cNvSpPr/>
          <p:nvPr/>
        </p:nvSpPr>
        <p:spPr>
          <a:xfrm>
            <a:off x="7796213" y="2276475"/>
            <a:ext cx="1588" cy="1162051"/>
          </a:xfrm>
          <a:prstGeom prst="line">
            <a:avLst/>
          </a:pr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2009" name="Text Box 14"/>
          <p:cNvSpPr txBox="1"/>
          <p:nvPr/>
        </p:nvSpPr>
        <p:spPr>
          <a:xfrm>
            <a:off x="6694320" y="981075"/>
            <a:ext cx="2205373" cy="1658429"/>
          </a:xfrm>
          <a:prstGeom prst="rect">
            <a:avLst/>
          </a:prstGeom>
          <a:solidFill>
            <a:schemeClr val="accent3">
              <a:lumOff val="44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lgn="ct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latin typeface="Arial"/>
                <a:ea typeface="Arial"/>
                <a:cs typeface="Arial"/>
                <a:sym typeface="Arial"/>
              </a:defRPr>
            </a:pPr>
            <a:r>
              <a:t>العرش</a:t>
            </a:r>
          </a:p>
          <a:p>
            <a:pPr algn="ct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latin typeface="Arial"/>
                <a:ea typeface="Arial"/>
                <a:cs typeface="Arial"/>
                <a:sym typeface="Arial"/>
              </a:defRPr>
            </a:pPr>
            <a:r>
              <a:t>العظيم </a:t>
            </a:r>
          </a:p>
          <a:p>
            <a:pPr algn="ct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latin typeface="Arial"/>
                <a:ea typeface="Arial"/>
                <a:cs typeface="Arial"/>
                <a:sym typeface="Arial"/>
              </a:defRPr>
            </a:pPr>
            <a:r>
              <a:t>الأبيض</a:t>
            </a:r>
          </a:p>
          <a:p>
            <a:pPr algn="ct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latin typeface="Arial"/>
                <a:ea typeface="Arial"/>
                <a:cs typeface="Arial"/>
                <a:sym typeface="Arial"/>
              </a:defRPr>
            </a:pPr>
            <a:r>
              <a:t>(رؤ 20 : 11 - 14)</a:t>
            </a:r>
          </a:p>
        </p:txBody>
      </p:sp>
      <p:sp>
        <p:nvSpPr>
          <p:cNvPr id="2010" name="Line 15"/>
          <p:cNvSpPr/>
          <p:nvPr/>
        </p:nvSpPr>
        <p:spPr>
          <a:xfrm flipV="1">
            <a:off x="2484438" y="2708274"/>
            <a:ext cx="1588" cy="841376"/>
          </a:xfrm>
          <a:prstGeom prst="line">
            <a:avLst/>
          </a:prstGeom>
          <a:ln w="38100">
            <a:solidFill>
              <a:srgbClr val="000000"/>
            </a:solidFill>
            <a:tailEnd type="triangle"/>
          </a:ln>
          <a:effectLst>
            <a:outerShdw blurRad="38100" dist="23000" dir="5400000" rotWithShape="0">
              <a:srgbClr val="000000">
                <a:alpha val="35000"/>
              </a:srgbClr>
            </a:outerShdw>
          </a:effectLst>
        </p:spPr>
        <p:txBody>
          <a:bodyPr lIns="45719" rIns="45719"/>
          <a:lstStyle/>
          <a:p>
            <a:endParaRPr/>
          </a:p>
        </p:txBody>
      </p:sp>
      <p:sp>
        <p:nvSpPr>
          <p:cNvPr id="2011" name="Text Box 4"/>
          <p:cNvSpPr txBox="1"/>
          <p:nvPr/>
        </p:nvSpPr>
        <p:spPr>
          <a:xfrm>
            <a:off x="8141832" y="0"/>
            <a:ext cx="961350" cy="427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820" tIns="40820" rIns="40820" bIns="40820">
            <a:spAutoFit/>
          </a:bodyPr>
          <a:lstStyle>
            <a:lvl1pPr algn="ctr" defTabSz="449262">
              <a:lnSpc>
                <a:spcPct val="93000"/>
              </a:lnSpc>
              <a:tabLst>
                <a:tab pos="393700" algn="l"/>
                <a:tab pos="812800" algn="l"/>
                <a:tab pos="1219200" algn="l"/>
                <a:tab pos="1625600" algn="l"/>
                <a:tab pos="2032000" algn="l"/>
                <a:tab pos="2438400" algn="l"/>
                <a:tab pos="2844800" algn="l"/>
                <a:tab pos="3251200" algn="l"/>
                <a:tab pos="3657600" algn="l"/>
                <a:tab pos="4064000" algn="l"/>
                <a:tab pos="4470400" algn="l"/>
                <a:tab pos="4876800" algn="l"/>
                <a:tab pos="5295900" algn="l"/>
                <a:tab pos="5702300" algn="l"/>
                <a:tab pos="6108700" algn="l"/>
                <a:tab pos="6515100" algn="l"/>
                <a:tab pos="6921500" algn="l"/>
                <a:tab pos="7327900" algn="l"/>
                <a:tab pos="7734300" algn="l"/>
                <a:tab pos="8140700" algn="l"/>
              </a:tabLst>
              <a:defRPr b="1">
                <a:solidFill>
                  <a:schemeClr val="accent3">
                    <a:lumOff val="44000"/>
                  </a:schemeClr>
                </a:solidFill>
                <a:latin typeface="Arial"/>
                <a:ea typeface="Arial"/>
                <a:cs typeface="Arial"/>
                <a:sym typeface="Arial"/>
              </a:defRPr>
            </a:lvl1pPr>
          </a:lstStyle>
          <a:p>
            <a:r>
              <a:t>437</a:t>
            </a:r>
          </a:p>
        </p:txBody>
      </p:sp>
      <p:sp>
        <p:nvSpPr>
          <p:cNvPr id="2012" name="Text Box 14"/>
          <p:cNvSpPr txBox="1"/>
          <p:nvPr/>
        </p:nvSpPr>
        <p:spPr>
          <a:xfrm>
            <a:off x="2571648" y="2780927"/>
            <a:ext cx="5168704" cy="612044"/>
          </a:xfrm>
          <a:prstGeom prst="rect">
            <a:avLst/>
          </a:prstGeom>
          <a:gradFill>
            <a:gsLst>
              <a:gs pos="0">
                <a:srgbClr val="FF0000"/>
              </a:gs>
              <a:gs pos="51000">
                <a:srgbClr val="008000"/>
              </a:gs>
            </a:gsLst>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lgn="ctr" defTabSz="449262" rtl="1">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r>
              <a:t>يوم الرب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1" nodeType="afterEffect">
                                  <p:stCondLst>
                                    <p:cond delay="0"/>
                                  </p:stCondLst>
                                  <p:iterate>
                                    <p:tmAbs val="0"/>
                                  </p:iterate>
                                  <p:childTnLst>
                                    <p:set>
                                      <p:cBhvr>
                                        <p:cTn id="6" fill="hold"/>
                                        <p:tgtEl>
                                          <p:spTgt spid="1994"/>
                                        </p:tgtEl>
                                        <p:attrNameLst>
                                          <p:attrName>style.visibility</p:attrName>
                                        </p:attrNameLst>
                                      </p:cBhvr>
                                      <p:to>
                                        <p:strVal val="visible"/>
                                      </p:to>
                                    </p:set>
                                    <p:anim calcmode="lin" valueType="num">
                                      <p:cBhvr>
                                        <p:cTn id="7" dur="2000" fill="hold"/>
                                        <p:tgtEl>
                                          <p:spTgt spid="1994"/>
                                        </p:tgtEl>
                                        <p:attrNameLst>
                                          <p:attrName>ppt_x</p:attrName>
                                        </p:attrNameLst>
                                      </p:cBhvr>
                                      <p:tavLst>
                                        <p:tav tm="0">
                                          <p:val>
                                            <p:strVal val="#ppt_x"/>
                                          </p:val>
                                        </p:tav>
                                        <p:tav tm="100000">
                                          <p:val>
                                            <p:strVal val="#ppt_x"/>
                                          </p:val>
                                        </p:tav>
                                      </p:tavLst>
                                    </p:anim>
                                    <p:anim calcmode="lin" valueType="num">
                                      <p:cBhvr>
                                        <p:cTn id="8" dur="2000" fill="hold"/>
                                        <p:tgtEl>
                                          <p:spTgt spid="1994"/>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8" fill="hold" grpId="2" nodeType="afterEffect">
                                  <p:stCondLst>
                                    <p:cond delay="0"/>
                                  </p:stCondLst>
                                  <p:iterate>
                                    <p:tmAbs val="0"/>
                                  </p:iterate>
                                  <p:childTnLst>
                                    <p:set>
                                      <p:cBhvr>
                                        <p:cTn id="11" fill="hold"/>
                                        <p:tgtEl>
                                          <p:spTgt spid="2006"/>
                                        </p:tgtEl>
                                        <p:attrNameLst>
                                          <p:attrName>style.visibility</p:attrName>
                                        </p:attrNameLst>
                                      </p:cBhvr>
                                      <p:to>
                                        <p:strVal val="visible"/>
                                      </p:to>
                                    </p:set>
                                    <p:anim calcmode="lin" valueType="num">
                                      <p:cBhvr>
                                        <p:cTn id="12" dur="2000" fill="hold"/>
                                        <p:tgtEl>
                                          <p:spTgt spid="2006"/>
                                        </p:tgtEl>
                                        <p:attrNameLst>
                                          <p:attrName>ppt_x</p:attrName>
                                        </p:attrNameLst>
                                      </p:cBhvr>
                                      <p:tavLst>
                                        <p:tav tm="0">
                                          <p:val>
                                            <p:strVal val="0-#ppt_w/2"/>
                                          </p:val>
                                        </p:tav>
                                        <p:tav tm="100000">
                                          <p:val>
                                            <p:strVal val="#ppt_x"/>
                                          </p:val>
                                        </p:tav>
                                      </p:tavLst>
                                    </p:anim>
                                    <p:anim calcmode="lin" valueType="num">
                                      <p:cBhvr>
                                        <p:cTn id="13" dur="2000" fill="hold"/>
                                        <p:tgtEl>
                                          <p:spTgt spid="2006"/>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10" presetClass="entr" fill="hold" grpId="3" nodeType="afterEffect">
                                  <p:stCondLst>
                                    <p:cond delay="0"/>
                                  </p:stCondLst>
                                  <p:iterate>
                                    <p:tmAbs val="0"/>
                                  </p:iterate>
                                  <p:childTnLst>
                                    <p:set>
                                      <p:cBhvr>
                                        <p:cTn id="16" fill="hold"/>
                                        <p:tgtEl>
                                          <p:spTgt spid="1995"/>
                                        </p:tgtEl>
                                        <p:attrNameLst>
                                          <p:attrName>style.visibility</p:attrName>
                                        </p:attrNameLst>
                                      </p:cBhvr>
                                      <p:to>
                                        <p:strVal val="visible"/>
                                      </p:to>
                                    </p:set>
                                    <p:animEffect transition="in" filter="fade">
                                      <p:cBhvr>
                                        <p:cTn id="17" dur="2000"/>
                                        <p:tgtEl>
                                          <p:spTgt spid="1995"/>
                                        </p:tgtEl>
                                      </p:cBhvr>
                                    </p:animEffect>
                                  </p:childTnLst>
                                </p:cTn>
                              </p:par>
                            </p:childTnLst>
                          </p:cTn>
                        </p:par>
                        <p:par>
                          <p:cTn id="18" fill="hold">
                            <p:stCondLst>
                              <p:cond delay="6000"/>
                            </p:stCondLst>
                            <p:childTnLst>
                              <p:par>
                                <p:cTn id="19" presetID="10" presetClass="entr" fill="hold" grpId="4" nodeType="afterEffect">
                                  <p:stCondLst>
                                    <p:cond delay="0"/>
                                  </p:stCondLst>
                                  <p:iterate>
                                    <p:tmAbs val="0"/>
                                  </p:iterate>
                                  <p:childTnLst>
                                    <p:set>
                                      <p:cBhvr>
                                        <p:cTn id="20" fill="hold"/>
                                        <p:tgtEl>
                                          <p:spTgt spid="1999"/>
                                        </p:tgtEl>
                                        <p:attrNameLst>
                                          <p:attrName>style.visibility</p:attrName>
                                        </p:attrNameLst>
                                      </p:cBhvr>
                                      <p:to>
                                        <p:strVal val="visible"/>
                                      </p:to>
                                    </p:set>
                                    <p:animEffect transition="in" filter="fade">
                                      <p:cBhvr>
                                        <p:cTn id="21" dur="2000"/>
                                        <p:tgtEl>
                                          <p:spTgt spid="1999"/>
                                        </p:tgtEl>
                                      </p:cBhvr>
                                    </p:animEffect>
                                  </p:childTnLst>
                                </p:cTn>
                              </p:par>
                            </p:childTnLst>
                          </p:cTn>
                        </p:par>
                        <p:par>
                          <p:cTn id="22" fill="hold">
                            <p:stCondLst>
                              <p:cond delay="8000"/>
                            </p:stCondLst>
                            <p:childTnLst>
                              <p:par>
                                <p:cTn id="23" presetID="2" presetClass="entr" presetSubtype="4" fill="hold" grpId="5" nodeType="afterEffect">
                                  <p:stCondLst>
                                    <p:cond delay="0"/>
                                  </p:stCondLst>
                                  <p:iterate>
                                    <p:tmAbs val="0"/>
                                  </p:iterate>
                                  <p:childTnLst>
                                    <p:set>
                                      <p:cBhvr>
                                        <p:cTn id="24" fill="hold"/>
                                        <p:tgtEl>
                                          <p:spTgt spid="1998"/>
                                        </p:tgtEl>
                                        <p:attrNameLst>
                                          <p:attrName>style.visibility</p:attrName>
                                        </p:attrNameLst>
                                      </p:cBhvr>
                                      <p:to>
                                        <p:strVal val="visible"/>
                                      </p:to>
                                    </p:set>
                                    <p:anim calcmode="lin" valueType="num">
                                      <p:cBhvr>
                                        <p:cTn id="25" dur="2000" fill="hold"/>
                                        <p:tgtEl>
                                          <p:spTgt spid="1998"/>
                                        </p:tgtEl>
                                        <p:attrNameLst>
                                          <p:attrName>ppt_x</p:attrName>
                                        </p:attrNameLst>
                                      </p:cBhvr>
                                      <p:tavLst>
                                        <p:tav tm="0">
                                          <p:val>
                                            <p:strVal val="#ppt_x"/>
                                          </p:val>
                                        </p:tav>
                                        <p:tav tm="100000">
                                          <p:val>
                                            <p:strVal val="#ppt_x"/>
                                          </p:val>
                                        </p:tav>
                                      </p:tavLst>
                                    </p:anim>
                                    <p:anim calcmode="lin" valueType="num">
                                      <p:cBhvr>
                                        <p:cTn id="26" dur="2000" fill="hold"/>
                                        <p:tgtEl>
                                          <p:spTgt spid="1998"/>
                                        </p:tgtEl>
                                        <p:attrNameLst>
                                          <p:attrName>ppt_y</p:attrName>
                                        </p:attrNameLst>
                                      </p:cBhvr>
                                      <p:tavLst>
                                        <p:tav tm="0">
                                          <p:val>
                                            <p:strVal val="1+#ppt_h/2"/>
                                          </p:val>
                                        </p:tav>
                                        <p:tav tm="100000">
                                          <p:val>
                                            <p:strVal val="#ppt_y"/>
                                          </p:val>
                                        </p:tav>
                                      </p:tavLst>
                                    </p:anim>
                                  </p:childTnLst>
                                </p:cTn>
                              </p:par>
                            </p:childTnLst>
                          </p:cTn>
                        </p:par>
                        <p:par>
                          <p:cTn id="27" fill="hold">
                            <p:stCondLst>
                              <p:cond delay="10000"/>
                            </p:stCondLst>
                            <p:childTnLst>
                              <p:par>
                                <p:cTn id="28" presetID="10" presetClass="entr" fill="hold" grpId="6" nodeType="afterEffect">
                                  <p:stCondLst>
                                    <p:cond delay="0"/>
                                  </p:stCondLst>
                                  <p:iterate>
                                    <p:tmAbs val="0"/>
                                  </p:iterate>
                                  <p:childTnLst>
                                    <p:set>
                                      <p:cBhvr>
                                        <p:cTn id="29" fill="hold"/>
                                        <p:tgtEl>
                                          <p:spTgt spid="1996"/>
                                        </p:tgtEl>
                                        <p:attrNameLst>
                                          <p:attrName>style.visibility</p:attrName>
                                        </p:attrNameLst>
                                      </p:cBhvr>
                                      <p:to>
                                        <p:strVal val="visible"/>
                                      </p:to>
                                    </p:set>
                                    <p:animEffect transition="in" filter="fade">
                                      <p:cBhvr>
                                        <p:cTn id="30" dur="2000"/>
                                        <p:tgtEl>
                                          <p:spTgt spid="1996"/>
                                        </p:tgtEl>
                                      </p:cBhvr>
                                    </p:animEffect>
                                  </p:childTnLst>
                                </p:cTn>
                              </p:par>
                            </p:childTnLst>
                          </p:cTn>
                        </p:par>
                        <p:par>
                          <p:cTn id="31" fill="hold">
                            <p:stCondLst>
                              <p:cond delay="12000"/>
                            </p:stCondLst>
                            <p:childTnLst>
                              <p:par>
                                <p:cTn id="32" presetID="10" presetClass="entr" fill="hold" grpId="7" nodeType="afterEffect">
                                  <p:stCondLst>
                                    <p:cond delay="0"/>
                                  </p:stCondLst>
                                  <p:iterate>
                                    <p:tmAbs val="0"/>
                                  </p:iterate>
                                  <p:childTnLst>
                                    <p:set>
                                      <p:cBhvr>
                                        <p:cTn id="33" fill="hold"/>
                                        <p:tgtEl>
                                          <p:spTgt spid="2001"/>
                                        </p:tgtEl>
                                        <p:attrNameLst>
                                          <p:attrName>style.visibility</p:attrName>
                                        </p:attrNameLst>
                                      </p:cBhvr>
                                      <p:to>
                                        <p:strVal val="visible"/>
                                      </p:to>
                                    </p:set>
                                    <p:animEffect transition="in" filter="fade">
                                      <p:cBhvr>
                                        <p:cTn id="34" dur="2000"/>
                                        <p:tgtEl>
                                          <p:spTgt spid="2001"/>
                                        </p:tgtEl>
                                      </p:cBhvr>
                                    </p:animEffect>
                                  </p:childTnLst>
                                </p:cTn>
                              </p:par>
                            </p:childTnLst>
                          </p:cTn>
                        </p:par>
                        <p:par>
                          <p:cTn id="35" fill="hold">
                            <p:stCondLst>
                              <p:cond delay="14000"/>
                            </p:stCondLst>
                            <p:childTnLst>
                              <p:par>
                                <p:cTn id="36" presetID="2" presetClass="entr" presetSubtype="1" fill="hold" grpId="8" nodeType="afterEffect">
                                  <p:stCondLst>
                                    <p:cond delay="0"/>
                                  </p:stCondLst>
                                  <p:iterate>
                                    <p:tmAbs val="0"/>
                                  </p:iterate>
                                  <p:childTnLst>
                                    <p:set>
                                      <p:cBhvr>
                                        <p:cTn id="37" fill="hold"/>
                                        <p:tgtEl>
                                          <p:spTgt spid="2000"/>
                                        </p:tgtEl>
                                        <p:attrNameLst>
                                          <p:attrName>style.visibility</p:attrName>
                                        </p:attrNameLst>
                                      </p:cBhvr>
                                      <p:to>
                                        <p:strVal val="visible"/>
                                      </p:to>
                                    </p:set>
                                    <p:anim calcmode="lin" valueType="num">
                                      <p:cBhvr>
                                        <p:cTn id="38" dur="2000" fill="hold"/>
                                        <p:tgtEl>
                                          <p:spTgt spid="2000"/>
                                        </p:tgtEl>
                                        <p:attrNameLst>
                                          <p:attrName>ppt_x</p:attrName>
                                        </p:attrNameLst>
                                      </p:cBhvr>
                                      <p:tavLst>
                                        <p:tav tm="0">
                                          <p:val>
                                            <p:strVal val="#ppt_x"/>
                                          </p:val>
                                        </p:tav>
                                        <p:tav tm="100000">
                                          <p:val>
                                            <p:strVal val="#ppt_x"/>
                                          </p:val>
                                        </p:tav>
                                      </p:tavLst>
                                    </p:anim>
                                    <p:anim calcmode="lin" valueType="num">
                                      <p:cBhvr>
                                        <p:cTn id="39" dur="2000" fill="hold"/>
                                        <p:tgtEl>
                                          <p:spTgt spid="2000"/>
                                        </p:tgtEl>
                                        <p:attrNameLst>
                                          <p:attrName>ppt_y</p:attrName>
                                        </p:attrNameLst>
                                      </p:cBhvr>
                                      <p:tavLst>
                                        <p:tav tm="0">
                                          <p:val>
                                            <p:strVal val="0-#ppt_h/2"/>
                                          </p:val>
                                        </p:tav>
                                        <p:tav tm="100000">
                                          <p:val>
                                            <p:strVal val="#ppt_y"/>
                                          </p:val>
                                        </p:tav>
                                      </p:tavLst>
                                    </p:anim>
                                  </p:childTnLst>
                                </p:cTn>
                              </p:par>
                            </p:childTnLst>
                          </p:cTn>
                        </p:par>
                        <p:par>
                          <p:cTn id="40" fill="hold">
                            <p:stCondLst>
                              <p:cond delay="16000"/>
                            </p:stCondLst>
                            <p:childTnLst>
                              <p:par>
                                <p:cTn id="41" presetID="10" presetClass="entr" fill="hold" grpId="9" nodeType="afterEffect">
                                  <p:stCondLst>
                                    <p:cond delay="0"/>
                                  </p:stCondLst>
                                  <p:iterate>
                                    <p:tmAbs val="0"/>
                                  </p:iterate>
                                  <p:childTnLst>
                                    <p:set>
                                      <p:cBhvr>
                                        <p:cTn id="42" fill="hold"/>
                                        <p:tgtEl>
                                          <p:spTgt spid="2002"/>
                                        </p:tgtEl>
                                        <p:attrNameLst>
                                          <p:attrName>style.visibility</p:attrName>
                                        </p:attrNameLst>
                                      </p:cBhvr>
                                      <p:to>
                                        <p:strVal val="visible"/>
                                      </p:to>
                                    </p:set>
                                    <p:animEffect transition="in" filter="fade">
                                      <p:cBhvr>
                                        <p:cTn id="43" dur="2000"/>
                                        <p:tgtEl>
                                          <p:spTgt spid="2002"/>
                                        </p:tgtEl>
                                      </p:cBhvr>
                                    </p:animEffect>
                                  </p:childTnLst>
                                </p:cTn>
                              </p:par>
                            </p:childTnLst>
                          </p:cTn>
                        </p:par>
                        <p:par>
                          <p:cTn id="44" fill="hold">
                            <p:stCondLst>
                              <p:cond delay="18000"/>
                            </p:stCondLst>
                            <p:childTnLst>
                              <p:par>
                                <p:cTn id="45" presetID="2" presetClass="entr" presetSubtype="4" fill="hold" grpId="10" nodeType="afterEffect">
                                  <p:stCondLst>
                                    <p:cond delay="0"/>
                                  </p:stCondLst>
                                  <p:iterate>
                                    <p:tmAbs val="0"/>
                                  </p:iterate>
                                  <p:childTnLst>
                                    <p:set>
                                      <p:cBhvr>
                                        <p:cTn id="46" fill="hold"/>
                                        <p:tgtEl>
                                          <p:spTgt spid="2004"/>
                                        </p:tgtEl>
                                        <p:attrNameLst>
                                          <p:attrName>style.visibility</p:attrName>
                                        </p:attrNameLst>
                                      </p:cBhvr>
                                      <p:to>
                                        <p:strVal val="visible"/>
                                      </p:to>
                                    </p:set>
                                    <p:anim calcmode="lin" valueType="num">
                                      <p:cBhvr>
                                        <p:cTn id="47" dur="2000" fill="hold"/>
                                        <p:tgtEl>
                                          <p:spTgt spid="2004"/>
                                        </p:tgtEl>
                                        <p:attrNameLst>
                                          <p:attrName>ppt_x</p:attrName>
                                        </p:attrNameLst>
                                      </p:cBhvr>
                                      <p:tavLst>
                                        <p:tav tm="0">
                                          <p:val>
                                            <p:strVal val="#ppt_x"/>
                                          </p:val>
                                        </p:tav>
                                        <p:tav tm="100000">
                                          <p:val>
                                            <p:strVal val="#ppt_x"/>
                                          </p:val>
                                        </p:tav>
                                      </p:tavLst>
                                    </p:anim>
                                    <p:anim calcmode="lin" valueType="num">
                                      <p:cBhvr>
                                        <p:cTn id="48" dur="2000" fill="hold"/>
                                        <p:tgtEl>
                                          <p:spTgt spid="2004"/>
                                        </p:tgtEl>
                                        <p:attrNameLst>
                                          <p:attrName>ppt_y</p:attrName>
                                        </p:attrNameLst>
                                      </p:cBhvr>
                                      <p:tavLst>
                                        <p:tav tm="0">
                                          <p:val>
                                            <p:strVal val="1+#ppt_h/2"/>
                                          </p:val>
                                        </p:tav>
                                        <p:tav tm="100000">
                                          <p:val>
                                            <p:strVal val="#ppt_y"/>
                                          </p:val>
                                        </p:tav>
                                      </p:tavLst>
                                    </p:anim>
                                  </p:childTnLst>
                                </p:cTn>
                              </p:par>
                            </p:childTnLst>
                          </p:cTn>
                        </p:par>
                        <p:par>
                          <p:cTn id="49" fill="hold">
                            <p:stCondLst>
                              <p:cond delay="20000"/>
                            </p:stCondLst>
                            <p:childTnLst>
                              <p:par>
                                <p:cTn id="50" presetID="10" presetClass="entr" fill="hold" grpId="11" nodeType="afterEffect">
                                  <p:stCondLst>
                                    <p:cond delay="0"/>
                                  </p:stCondLst>
                                  <p:iterate>
                                    <p:tmAbs val="0"/>
                                  </p:iterate>
                                  <p:childTnLst>
                                    <p:set>
                                      <p:cBhvr>
                                        <p:cTn id="51" fill="hold"/>
                                        <p:tgtEl>
                                          <p:spTgt spid="1997"/>
                                        </p:tgtEl>
                                        <p:attrNameLst>
                                          <p:attrName>style.visibility</p:attrName>
                                        </p:attrNameLst>
                                      </p:cBhvr>
                                      <p:to>
                                        <p:strVal val="visible"/>
                                      </p:to>
                                    </p:set>
                                    <p:animEffect transition="in" filter="fade">
                                      <p:cBhvr>
                                        <p:cTn id="52" dur="2000"/>
                                        <p:tgtEl>
                                          <p:spTgt spid="1997"/>
                                        </p:tgtEl>
                                      </p:cBhvr>
                                    </p:animEffect>
                                  </p:childTnLst>
                                </p:cTn>
                              </p:par>
                            </p:childTnLst>
                          </p:cTn>
                        </p:par>
                        <p:par>
                          <p:cTn id="53" fill="hold">
                            <p:stCondLst>
                              <p:cond delay="22000"/>
                            </p:stCondLst>
                            <p:childTnLst>
                              <p:par>
                                <p:cTn id="54" presetID="10" presetClass="entr" fill="hold" grpId="12" nodeType="afterEffect">
                                  <p:stCondLst>
                                    <p:cond delay="0"/>
                                  </p:stCondLst>
                                  <p:iterate>
                                    <p:tmAbs val="0"/>
                                  </p:iterate>
                                  <p:childTnLst>
                                    <p:set>
                                      <p:cBhvr>
                                        <p:cTn id="55" fill="hold"/>
                                        <p:tgtEl>
                                          <p:spTgt spid="2003"/>
                                        </p:tgtEl>
                                        <p:attrNameLst>
                                          <p:attrName>style.visibility</p:attrName>
                                        </p:attrNameLst>
                                      </p:cBhvr>
                                      <p:to>
                                        <p:strVal val="visible"/>
                                      </p:to>
                                    </p:set>
                                    <p:animEffect transition="in" filter="fade">
                                      <p:cBhvr>
                                        <p:cTn id="56" dur="2000"/>
                                        <p:tgtEl>
                                          <p:spTgt spid="2003"/>
                                        </p:tgtEl>
                                      </p:cBhvr>
                                    </p:animEffect>
                                  </p:childTnLst>
                                </p:cTn>
                              </p:par>
                            </p:childTnLst>
                          </p:cTn>
                        </p:par>
                        <p:par>
                          <p:cTn id="57" fill="hold">
                            <p:stCondLst>
                              <p:cond delay="24000"/>
                            </p:stCondLst>
                            <p:childTnLst>
                              <p:par>
                                <p:cTn id="58" presetID="2" presetClass="entr" presetSubtype="4" fill="hold" grpId="13" nodeType="afterEffect">
                                  <p:stCondLst>
                                    <p:cond delay="0"/>
                                  </p:stCondLst>
                                  <p:iterate>
                                    <p:tmAbs val="0"/>
                                  </p:iterate>
                                  <p:childTnLst>
                                    <p:set>
                                      <p:cBhvr>
                                        <p:cTn id="59" fill="hold"/>
                                        <p:tgtEl>
                                          <p:spTgt spid="2005"/>
                                        </p:tgtEl>
                                        <p:attrNameLst>
                                          <p:attrName>style.visibility</p:attrName>
                                        </p:attrNameLst>
                                      </p:cBhvr>
                                      <p:to>
                                        <p:strVal val="visible"/>
                                      </p:to>
                                    </p:set>
                                    <p:anim calcmode="lin" valueType="num">
                                      <p:cBhvr>
                                        <p:cTn id="60" dur="2000" fill="hold"/>
                                        <p:tgtEl>
                                          <p:spTgt spid="2005"/>
                                        </p:tgtEl>
                                        <p:attrNameLst>
                                          <p:attrName>ppt_x</p:attrName>
                                        </p:attrNameLst>
                                      </p:cBhvr>
                                      <p:tavLst>
                                        <p:tav tm="0">
                                          <p:val>
                                            <p:strVal val="#ppt_x"/>
                                          </p:val>
                                        </p:tav>
                                        <p:tav tm="100000">
                                          <p:val>
                                            <p:strVal val="#ppt_x"/>
                                          </p:val>
                                        </p:tav>
                                      </p:tavLst>
                                    </p:anim>
                                    <p:anim calcmode="lin" valueType="num">
                                      <p:cBhvr>
                                        <p:cTn id="61" dur="2000" fill="hold"/>
                                        <p:tgtEl>
                                          <p:spTgt spid="2005"/>
                                        </p:tgtEl>
                                        <p:attrNameLst>
                                          <p:attrName>ppt_y</p:attrName>
                                        </p:attrNameLst>
                                      </p:cBhvr>
                                      <p:tavLst>
                                        <p:tav tm="0">
                                          <p:val>
                                            <p:strVal val="1+#ppt_h/2"/>
                                          </p:val>
                                        </p:tav>
                                        <p:tav tm="100000">
                                          <p:val>
                                            <p:strVal val="#ppt_y"/>
                                          </p:val>
                                        </p:tav>
                                      </p:tavLst>
                                    </p:anim>
                                  </p:childTnLst>
                                </p:cTn>
                              </p:par>
                            </p:childTnLst>
                          </p:cTn>
                        </p:par>
                        <p:par>
                          <p:cTn id="62" fill="hold">
                            <p:stCondLst>
                              <p:cond delay="26000"/>
                            </p:stCondLst>
                            <p:childTnLst>
                              <p:par>
                                <p:cTn id="63" presetID="10" presetClass="entr" fill="hold" grpId="14" nodeType="afterEffect">
                                  <p:stCondLst>
                                    <p:cond delay="0"/>
                                  </p:stCondLst>
                                  <p:iterate>
                                    <p:tmAbs val="0"/>
                                  </p:iterate>
                                  <p:childTnLst>
                                    <p:set>
                                      <p:cBhvr>
                                        <p:cTn id="64" fill="hold"/>
                                        <p:tgtEl>
                                          <p:spTgt spid="2009"/>
                                        </p:tgtEl>
                                        <p:attrNameLst>
                                          <p:attrName>style.visibility</p:attrName>
                                        </p:attrNameLst>
                                      </p:cBhvr>
                                      <p:to>
                                        <p:strVal val="visible"/>
                                      </p:to>
                                    </p:set>
                                    <p:animEffect transition="in" filter="fade">
                                      <p:cBhvr>
                                        <p:cTn id="65" dur="2000"/>
                                        <p:tgtEl>
                                          <p:spTgt spid="2009"/>
                                        </p:tgtEl>
                                      </p:cBhvr>
                                    </p:animEffect>
                                  </p:childTnLst>
                                </p:cTn>
                              </p:par>
                            </p:childTnLst>
                          </p:cTn>
                        </p:par>
                        <p:par>
                          <p:cTn id="66" fill="hold">
                            <p:stCondLst>
                              <p:cond delay="0"/>
                            </p:stCondLst>
                            <p:childTnLst>
                              <p:par>
                                <p:cTn id="67" presetID="35" presetClass="emph" presetSubtype="0" fill="hold" grpId="15" nodeType="afterEffect">
                                  <p:stCondLst>
                                    <p:cond delay="0"/>
                                  </p:stCondLst>
                                  <p:childTnLst>
                                    <p:anim calcmode="discrete" valueType="str">
                                      <p:cBhvr>
                                        <p:cTn id="68" dur="1000" fill="hold"/>
                                        <p:tgtEl>
                                          <p:spTgt spid="2003"/>
                                        </p:tgtEl>
                                        <p:attrNameLst>
                                          <p:attrName>style.visibility</p:attrName>
                                        </p:attrNameLst>
                                      </p:cBhvr>
                                      <p:tavLst>
                                        <p:tav tm="0">
                                          <p:val>
                                            <p:strVal val="hidden"/>
                                          </p:val>
                                        </p:tav>
                                        <p:tav tm="50000">
                                          <p:val>
                                            <p:strVal val="visible"/>
                                          </p:val>
                                        </p:tav>
                                      </p:tavLst>
                                    </p:anim>
                                  </p:childTnLst>
                                </p:cTn>
                              </p:par>
                            </p:childTnLst>
                          </p:cTn>
                        </p:par>
                        <p:par>
                          <p:cTn id="69" fill="hold">
                            <p:stCondLst>
                              <p:cond delay="0"/>
                            </p:stCondLst>
                            <p:childTnLst>
                              <p:par>
                                <p:cTn id="70" presetID="35" presetClass="emph" presetSubtype="0" fill="hold" grpId="16" nodeType="afterEffect">
                                  <p:stCondLst>
                                    <p:cond delay="0"/>
                                  </p:stCondLst>
                                  <p:childTnLst>
                                    <p:anim calcmode="discrete" valueType="str">
                                      <p:cBhvr>
                                        <p:cTn id="71" dur="1000" fill="hold"/>
                                        <p:tgtEl>
                                          <p:spTgt spid="2002"/>
                                        </p:tgtEl>
                                        <p:attrNameLst>
                                          <p:attrName>style.visibility</p:attrName>
                                        </p:attrNameLst>
                                      </p:cBhvr>
                                      <p:tavLst>
                                        <p:tav tm="0">
                                          <p:val>
                                            <p:strVal val="hidden"/>
                                          </p:val>
                                        </p:tav>
                                        <p:tav tm="50000">
                                          <p:val>
                                            <p:strVal val="visible"/>
                                          </p:val>
                                        </p:tav>
                                      </p:tavLst>
                                    </p:anim>
                                  </p:childTnLst>
                                </p:cTn>
                              </p:par>
                            </p:childTnLst>
                          </p:cTn>
                        </p:par>
                        <p:par>
                          <p:cTn id="72" fill="hold">
                            <p:stCondLst>
                              <p:cond delay="1000"/>
                            </p:stCondLst>
                            <p:childTnLst>
                              <p:par>
                                <p:cTn id="73" presetID="2" presetClass="entr" presetSubtype="1" fill="hold" grpId="17" nodeType="afterEffect">
                                  <p:stCondLst>
                                    <p:cond delay="0"/>
                                  </p:stCondLst>
                                  <p:iterate>
                                    <p:tmAbs val="0"/>
                                  </p:iterate>
                                  <p:childTnLst>
                                    <p:set>
                                      <p:cBhvr>
                                        <p:cTn id="74" fill="hold"/>
                                        <p:tgtEl>
                                          <p:spTgt spid="2008"/>
                                        </p:tgtEl>
                                        <p:attrNameLst>
                                          <p:attrName>style.visibility</p:attrName>
                                        </p:attrNameLst>
                                      </p:cBhvr>
                                      <p:to>
                                        <p:strVal val="visible"/>
                                      </p:to>
                                    </p:set>
                                    <p:anim calcmode="lin" valueType="num">
                                      <p:cBhvr>
                                        <p:cTn id="75" dur="2000" fill="hold"/>
                                        <p:tgtEl>
                                          <p:spTgt spid="2008"/>
                                        </p:tgtEl>
                                        <p:attrNameLst>
                                          <p:attrName>ppt_x</p:attrName>
                                        </p:attrNameLst>
                                      </p:cBhvr>
                                      <p:tavLst>
                                        <p:tav tm="0">
                                          <p:val>
                                            <p:strVal val="#ppt_x"/>
                                          </p:val>
                                        </p:tav>
                                        <p:tav tm="100000">
                                          <p:val>
                                            <p:strVal val="#ppt_x"/>
                                          </p:val>
                                        </p:tav>
                                      </p:tavLst>
                                    </p:anim>
                                    <p:anim calcmode="lin" valueType="num">
                                      <p:cBhvr>
                                        <p:cTn id="76" dur="2000" fill="hold"/>
                                        <p:tgtEl>
                                          <p:spTgt spid="2008"/>
                                        </p:tgtEl>
                                        <p:attrNameLst>
                                          <p:attrName>ppt_y</p:attrName>
                                        </p:attrNameLst>
                                      </p:cBhvr>
                                      <p:tavLst>
                                        <p:tav tm="0">
                                          <p:val>
                                            <p:strVal val="0-#ppt_h/2"/>
                                          </p:val>
                                        </p:tav>
                                        <p:tav tm="100000">
                                          <p:val>
                                            <p:strVal val="#ppt_y"/>
                                          </p:val>
                                        </p:tav>
                                      </p:tavLst>
                                    </p:anim>
                                  </p:childTnLst>
                                </p:cTn>
                              </p:par>
                            </p:childTnLst>
                          </p:cTn>
                        </p:par>
                        <p:par>
                          <p:cTn id="77" fill="hold">
                            <p:stCondLst>
                              <p:cond delay="3000"/>
                            </p:stCondLst>
                            <p:childTnLst>
                              <p:par>
                                <p:cTn id="78" presetID="2" presetClass="entr" presetSubtype="4" fill="hold" grpId="18" nodeType="afterEffect">
                                  <p:stCondLst>
                                    <p:cond delay="0"/>
                                  </p:stCondLst>
                                  <p:iterate>
                                    <p:tmAbs val="0"/>
                                  </p:iterate>
                                  <p:childTnLst>
                                    <p:set>
                                      <p:cBhvr>
                                        <p:cTn id="79" fill="hold"/>
                                        <p:tgtEl>
                                          <p:spTgt spid="2010"/>
                                        </p:tgtEl>
                                        <p:attrNameLst>
                                          <p:attrName>style.visibility</p:attrName>
                                        </p:attrNameLst>
                                      </p:cBhvr>
                                      <p:to>
                                        <p:strVal val="visible"/>
                                      </p:to>
                                    </p:set>
                                    <p:anim calcmode="lin" valueType="num">
                                      <p:cBhvr>
                                        <p:cTn id="80" dur="2000" fill="hold"/>
                                        <p:tgtEl>
                                          <p:spTgt spid="2010"/>
                                        </p:tgtEl>
                                        <p:attrNameLst>
                                          <p:attrName>ppt_x</p:attrName>
                                        </p:attrNameLst>
                                      </p:cBhvr>
                                      <p:tavLst>
                                        <p:tav tm="0">
                                          <p:val>
                                            <p:strVal val="#ppt_x"/>
                                          </p:val>
                                        </p:tav>
                                        <p:tav tm="100000">
                                          <p:val>
                                            <p:strVal val="#ppt_x"/>
                                          </p:val>
                                        </p:tav>
                                      </p:tavLst>
                                    </p:anim>
                                    <p:anim calcmode="lin" valueType="num">
                                      <p:cBhvr>
                                        <p:cTn id="81" dur="2000" fill="hold"/>
                                        <p:tgtEl>
                                          <p:spTgt spid="2010"/>
                                        </p:tgtEl>
                                        <p:attrNameLst>
                                          <p:attrName>ppt_y</p:attrName>
                                        </p:attrNameLst>
                                      </p:cBhvr>
                                      <p:tavLst>
                                        <p:tav tm="0">
                                          <p:val>
                                            <p:strVal val="1+#ppt_h/2"/>
                                          </p:val>
                                        </p:tav>
                                        <p:tav tm="100000">
                                          <p:val>
                                            <p:strVal val="#ppt_y"/>
                                          </p:val>
                                        </p:tav>
                                      </p:tavLst>
                                    </p:anim>
                                  </p:childTnLst>
                                </p:cTn>
                              </p:par>
                            </p:childTnLst>
                          </p:cTn>
                        </p:par>
                        <p:par>
                          <p:cTn id="82" fill="hold">
                            <p:stCondLst>
                              <p:cond delay="5000"/>
                            </p:stCondLst>
                            <p:childTnLst>
                              <p:par>
                                <p:cTn id="83" presetID="10" presetClass="entr" fill="hold" grpId="19" nodeType="afterEffect">
                                  <p:stCondLst>
                                    <p:cond delay="0"/>
                                  </p:stCondLst>
                                  <p:iterate>
                                    <p:tmAbs val="0"/>
                                  </p:iterate>
                                  <p:childTnLst>
                                    <p:set>
                                      <p:cBhvr>
                                        <p:cTn id="84" fill="hold"/>
                                        <p:tgtEl>
                                          <p:spTgt spid="2012"/>
                                        </p:tgtEl>
                                        <p:attrNameLst>
                                          <p:attrName>style.visibility</p:attrName>
                                        </p:attrNameLst>
                                      </p:cBhvr>
                                      <p:to>
                                        <p:strVal val="visible"/>
                                      </p:to>
                                    </p:set>
                                    <p:animEffect transition="in" filter="fade">
                                      <p:cBhvr>
                                        <p:cTn id="85" dur="2000"/>
                                        <p:tgtEl>
                                          <p:spTgt spid="2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4" grpId="1" animBg="1" advAuto="0"/>
      <p:bldP spid="1995" grpId="3" animBg="1" advAuto="0"/>
      <p:bldP spid="1996" grpId="6" animBg="1" advAuto="0"/>
      <p:bldP spid="1997" grpId="11" animBg="1" advAuto="0"/>
      <p:bldP spid="1998" grpId="5" animBg="1" advAuto="0"/>
      <p:bldP spid="1999" grpId="4" animBg="1" advAuto="0"/>
      <p:bldP spid="2000" grpId="8" animBg="1" advAuto="0"/>
      <p:bldP spid="2001" grpId="7" animBg="1" advAuto="0"/>
      <p:bldP spid="2002" grpId="9" animBg="1" advAuto="0"/>
      <p:bldP spid="2002" grpId="16" animBg="1" advAuto="0"/>
      <p:bldP spid="2003" grpId="12" animBg="1" advAuto="0"/>
      <p:bldP spid="2003" grpId="15" animBg="1" advAuto="0"/>
      <p:bldP spid="2004" grpId="10" animBg="1" advAuto="0"/>
      <p:bldP spid="2005" grpId="13" animBg="1" advAuto="0"/>
      <p:bldP spid="2006" grpId="2" animBg="1" advAuto="0"/>
      <p:bldP spid="2008" grpId="17" animBg="1" advAuto="0"/>
      <p:bldP spid="2009" grpId="14" animBg="1" advAuto="0"/>
      <p:bldP spid="2010" grpId="18" animBg="1" advAuto="0"/>
      <p:bldP spid="2012" grpId="19"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6" name="Picture 2" descr="Picture 2"/>
          <p:cNvPicPr>
            <a:picLocks noChangeAspect="1"/>
          </p:cNvPicPr>
          <p:nvPr/>
        </p:nvPicPr>
        <p:blipFill>
          <a:blip r:embed="rId3"/>
          <a:stretch>
            <a:fillRect/>
          </a:stretch>
        </p:blipFill>
        <p:spPr>
          <a:xfrm>
            <a:off x="0" y="0"/>
            <a:ext cx="9144000" cy="6856414"/>
          </a:xfrm>
          <a:prstGeom prst="rect">
            <a:avLst/>
          </a:prstGeom>
          <a:ln w="12700">
            <a:miter lim="400000"/>
          </a:ln>
        </p:spPr>
      </p:pic>
      <p:sp>
        <p:nvSpPr>
          <p:cNvPr id="2017" name="Rectangle 3"/>
          <p:cNvSpPr txBox="1">
            <a:spLocks noGrp="1"/>
          </p:cNvSpPr>
          <p:nvPr>
            <p:ph type="title" idx="4294967295"/>
          </p:nvPr>
        </p:nvSpPr>
        <p:spPr>
          <a:xfrm>
            <a:off x="0" y="0"/>
            <a:ext cx="3810000" cy="2209800"/>
          </a:xfrm>
          <a:prstGeom prst="rect">
            <a:avLst/>
          </a:prstGeom>
          <a:solidFill>
            <a:srgbClr val="000080"/>
          </a:solidFill>
        </p:spPr>
        <p:txBody>
          <a:bodyPr/>
          <a:lstStyle/>
          <a:p>
            <a:pPr rtl="1">
              <a:defRPr sz="3600"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rPr b="0">
                <a:latin typeface="ＭＳ Ｐゴシック"/>
                <a:ea typeface="ＭＳ Ｐゴシック"/>
                <a:cs typeface="ＭＳ Ｐゴシック"/>
                <a:sym typeface="ＭＳ Ｐゴシック"/>
              </a:rPr>
              <a:t>و الأموات في المسيح سيقومون أولاً</a:t>
            </a:r>
            <a:br>
              <a:rPr b="0">
                <a:latin typeface="ＭＳ Ｐゴシック"/>
                <a:ea typeface="ＭＳ Ｐゴシック"/>
                <a:cs typeface="ＭＳ Ｐゴシック"/>
                <a:sym typeface="ＭＳ Ｐゴシック"/>
              </a:rPr>
            </a:br>
            <a:r>
              <a:t>(1 </a:t>
            </a:r>
            <a:r>
              <a:rPr b="0">
                <a:latin typeface="ＭＳ Ｐゴシック"/>
                <a:ea typeface="ＭＳ Ｐゴシック"/>
                <a:cs typeface="ＭＳ Ｐゴシック"/>
                <a:sym typeface="ＭＳ Ｐゴシック"/>
              </a:rPr>
              <a:t>تس </a:t>
            </a:r>
            <a:r>
              <a:t>4: 16</a:t>
            </a:r>
            <a:r>
              <a:rPr b="0">
                <a:latin typeface="ＭＳ Ｐゴシック"/>
                <a:ea typeface="ＭＳ Ｐゴシック"/>
                <a:cs typeface="ＭＳ Ｐゴシック"/>
                <a:sym typeface="ＭＳ Ｐゴシック"/>
              </a:rPr>
              <a:t>ب</a:t>
            </a:r>
            <a:r>
              <a:t>)</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1" name="Picture 2" descr="Picture 2"/>
          <p:cNvPicPr>
            <a:picLocks noChangeAspect="1"/>
          </p:cNvPicPr>
          <p:nvPr/>
        </p:nvPicPr>
        <p:blipFill>
          <a:blip r:embed="rId2"/>
          <a:stretch>
            <a:fillRect/>
          </a:stretch>
        </p:blipFill>
        <p:spPr>
          <a:xfrm>
            <a:off x="0" y="0"/>
            <a:ext cx="9144000" cy="7061200"/>
          </a:xfrm>
          <a:prstGeom prst="rect">
            <a:avLst/>
          </a:prstGeom>
          <a:ln w="12700">
            <a:miter lim="400000"/>
          </a:ln>
        </p:spPr>
      </p:pic>
      <p:sp>
        <p:nvSpPr>
          <p:cNvPr id="2022" name="Rectangle 3"/>
          <p:cNvSpPr txBox="1">
            <a:spLocks noGrp="1"/>
          </p:cNvSpPr>
          <p:nvPr>
            <p:ph type="title" idx="4294967295"/>
          </p:nvPr>
        </p:nvSpPr>
        <p:spPr>
          <a:xfrm>
            <a:off x="38100" y="404813"/>
            <a:ext cx="9070975" cy="1143001"/>
          </a:xfrm>
          <a:prstGeom prst="rect">
            <a:avLst/>
          </a:prstGeom>
        </p:spPr>
        <p:txBody>
          <a:bodyPr/>
          <a:lstStyle>
            <a:lvl1pPr rtl="1">
              <a:defRPr>
                <a:latin typeface="ＭＳ Ｐゴシック"/>
                <a:ea typeface="ＭＳ Ｐゴシック"/>
                <a:cs typeface="ＭＳ Ｐゴシック"/>
                <a:sym typeface="ＭＳ Ｐゴシック"/>
              </a:defRPr>
            </a:lvl1pPr>
          </a:lstStyle>
          <a:p>
            <a:pPr>
              <a:defRPr b="1">
                <a:latin typeface="Arial"/>
                <a:ea typeface="Arial"/>
                <a:cs typeface="Arial"/>
                <a:sym typeface="Arial"/>
              </a:defRPr>
            </a:pPr>
            <a:r>
              <a:rPr b="0">
                <a:latin typeface="ＭＳ Ｐゴシック"/>
                <a:ea typeface="ＭＳ Ｐゴシック"/>
                <a:cs typeface="ＭＳ Ｐゴシック"/>
                <a:sym typeface="ＭＳ Ｐゴシック"/>
              </a:rPr>
              <a:t>سوف نلتقي به في السحب</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3" name="Rectangle 2"/>
          <p:cNvSpPr/>
          <p:nvPr/>
        </p:nvSpPr>
        <p:spPr>
          <a:xfrm>
            <a:off x="0" y="0"/>
            <a:ext cx="9144000" cy="6858000"/>
          </a:xfrm>
          <a:prstGeom prst="rect">
            <a:avLst/>
          </a:prstGeom>
          <a:gradFill>
            <a:gsLst>
              <a:gs pos="0">
                <a:srgbClr val="660066"/>
              </a:gs>
              <a:gs pos="100000">
                <a:srgbClr val="2F002F"/>
              </a:gs>
            </a:gsLst>
            <a:path path="circle">
              <a:fillToRect l="37721" t="-19636" r="62278" b="119636"/>
            </a:path>
          </a:gradFill>
          <a:ln>
            <a:solidFill>
              <a:srgbClr val="000000"/>
            </a:solidFill>
            <a:miter/>
          </a:ln>
          <a:effectLst>
            <a:outerShdw blurRad="63500" dist="35921" dir="2700000" rotWithShape="0">
              <a:srgbClr val="000000">
                <a:alpha val="74998"/>
              </a:srgbClr>
            </a:outerShdw>
          </a:effectLst>
        </p:spPr>
        <p:txBody>
          <a:bodyPr lIns="45719" rIns="45719" anchor="ctr"/>
          <a:lstStyle/>
          <a:p>
            <a:pPr>
              <a:defRPr>
                <a:latin typeface="Arial"/>
                <a:ea typeface="Arial"/>
                <a:cs typeface="Arial"/>
                <a:sym typeface="Arial"/>
              </a:defRPr>
            </a:pPr>
            <a:endParaRPr/>
          </a:p>
        </p:txBody>
      </p:sp>
      <p:sp>
        <p:nvSpPr>
          <p:cNvPr id="1574" name="Line 2"/>
          <p:cNvSpPr/>
          <p:nvPr/>
        </p:nvSpPr>
        <p:spPr>
          <a:xfrm>
            <a:off x="1447800" y="4114800"/>
            <a:ext cx="6705601" cy="1589"/>
          </a:xfrm>
          <a:prstGeom prst="line">
            <a:avLst/>
          </a:prstGeom>
          <a:ln w="76320">
            <a:solidFill>
              <a:srgbClr val="FF0000"/>
            </a:solidFill>
            <a:miter/>
            <a:tailEnd type="triangle"/>
          </a:ln>
          <a:effectLst>
            <a:outerShdw dist="36147" dir="2700000" rotWithShape="0">
              <a:srgbClr val="808080">
                <a:alpha val="75014"/>
              </a:srgbClr>
            </a:outerShdw>
          </a:effectLst>
        </p:spPr>
        <p:txBody>
          <a:bodyPr lIns="45719" rIns="45719"/>
          <a:lstStyle/>
          <a:p>
            <a:endParaRPr/>
          </a:p>
        </p:txBody>
      </p:sp>
      <p:sp>
        <p:nvSpPr>
          <p:cNvPr id="1575" name="Line 3"/>
          <p:cNvSpPr/>
          <p:nvPr/>
        </p:nvSpPr>
        <p:spPr>
          <a:xfrm>
            <a:off x="7126288" y="2638425"/>
            <a:ext cx="1588" cy="1371601"/>
          </a:xfrm>
          <a:prstGeom prst="line">
            <a:avLst/>
          </a:prstGeom>
          <a:ln w="38160">
            <a:solidFill>
              <a:srgbClr val="00CCFF"/>
            </a:solidFill>
            <a:miter/>
            <a:tailEnd type="triangle"/>
          </a:ln>
          <a:effectLst>
            <a:outerShdw dist="36147" dir="2700000" rotWithShape="0">
              <a:srgbClr val="808080">
                <a:alpha val="75014"/>
              </a:srgbClr>
            </a:outerShdw>
          </a:effectLst>
        </p:spPr>
        <p:txBody>
          <a:bodyPr lIns="45719" rIns="45719"/>
          <a:lstStyle/>
          <a:p>
            <a:endParaRPr/>
          </a:p>
        </p:txBody>
      </p:sp>
      <p:sp>
        <p:nvSpPr>
          <p:cNvPr id="1576" name="Text Box 4"/>
          <p:cNvSpPr txBox="1"/>
          <p:nvPr/>
        </p:nvSpPr>
        <p:spPr>
          <a:xfrm rot="16200000">
            <a:off x="-657254" y="3764329"/>
            <a:ext cx="3047326" cy="612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lgn="ctr" defTabSz="449262" rtl="1">
              <a:spcBef>
                <a:spcPts val="2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accent3">
                    <a:lumOff val="44000"/>
                  </a:schemeClr>
                </a:solidFill>
                <a:latin typeface="Arial"/>
                <a:ea typeface="Arial"/>
                <a:cs typeface="Arial"/>
                <a:sym typeface="Arial"/>
              </a:defRPr>
            </a:lvl1pPr>
          </a:lstStyle>
          <a:p>
            <a:r>
              <a:t>عصر الكنيسة</a:t>
            </a:r>
          </a:p>
        </p:txBody>
      </p:sp>
      <p:sp>
        <p:nvSpPr>
          <p:cNvPr id="1577" name="Text Box 5"/>
          <p:cNvSpPr txBox="1"/>
          <p:nvPr/>
        </p:nvSpPr>
        <p:spPr>
          <a:xfrm rot="5400000">
            <a:off x="5913348" y="3917522"/>
            <a:ext cx="4865013" cy="612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lgn="ctr" defTabSz="449262" rtl="1">
              <a:spcBef>
                <a:spcPts val="2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CC00"/>
                </a:solidFill>
                <a:latin typeface="Arial"/>
                <a:ea typeface="Arial"/>
                <a:cs typeface="Arial"/>
                <a:sym typeface="Arial"/>
              </a:defRPr>
            </a:lvl1pPr>
          </a:lstStyle>
          <a:p>
            <a:r>
              <a:t>الملكوت الأبدي</a:t>
            </a:r>
          </a:p>
        </p:txBody>
      </p:sp>
      <p:sp>
        <p:nvSpPr>
          <p:cNvPr id="1578" name="Text Box 6"/>
          <p:cNvSpPr txBox="1"/>
          <p:nvPr/>
        </p:nvSpPr>
        <p:spPr>
          <a:xfrm>
            <a:off x="6063000" y="1295400"/>
            <a:ext cx="1971000" cy="1145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lgn="ctr" defTabSz="449262" rtl="1">
              <a:spcBef>
                <a:spcPts val="2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00CCFF"/>
                </a:solidFill>
                <a:latin typeface="Arial"/>
                <a:ea typeface="Arial"/>
                <a:cs typeface="Arial"/>
                <a:sym typeface="Arial"/>
              </a:defRPr>
            </a:lvl1pPr>
          </a:lstStyle>
          <a:p>
            <a:r>
              <a:t>المجيء الثاني</a:t>
            </a:r>
          </a:p>
        </p:txBody>
      </p:sp>
      <p:sp>
        <p:nvSpPr>
          <p:cNvPr id="1579" name="Text Box 7"/>
          <p:cNvSpPr txBox="1"/>
          <p:nvPr/>
        </p:nvSpPr>
        <p:spPr>
          <a:xfrm>
            <a:off x="1872000" y="2971799"/>
            <a:ext cx="3647400" cy="2106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lgn="ctr" defTabSz="449262" rtl="1">
              <a:lnSpc>
                <a:spcPct val="80000"/>
              </a:lnSpc>
              <a:spcBef>
                <a:spcPts val="2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accent3">
                    <a:lumOff val="44000"/>
                  </a:schemeClr>
                </a:solidFill>
                <a:latin typeface="Arial"/>
                <a:ea typeface="Arial"/>
                <a:cs typeface="Arial"/>
                <a:sym typeface="Arial"/>
              </a:defRPr>
            </a:pPr>
            <a:r>
              <a:t>حكم المسيح الروحي</a:t>
            </a:r>
          </a:p>
          <a:p>
            <a:pPr algn="ctr" defTabSz="449262">
              <a:lnSpc>
                <a:spcPct val="80000"/>
              </a:lnSpc>
              <a:spcBef>
                <a:spcPts val="2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accent3">
                    <a:lumOff val="44000"/>
                  </a:schemeClr>
                </a:solidFill>
                <a:latin typeface="Arial"/>
                <a:ea typeface="Arial"/>
                <a:cs typeface="Arial"/>
                <a:sym typeface="Arial"/>
              </a:defRPr>
            </a:pPr>
            <a:endParaRPr/>
          </a:p>
          <a:p>
            <a:pPr algn="ctr" defTabSz="449262" rtl="1">
              <a:lnSpc>
                <a:spcPct val="80000"/>
              </a:lnSpc>
              <a:spcBef>
                <a:spcPts val="2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chemeClr val="accent3">
                    <a:lumOff val="44000"/>
                  </a:schemeClr>
                </a:solidFill>
                <a:effectLst>
                  <a:outerShdw blurRad="38100" dist="38100" dir="2700000" rotWithShape="0">
                    <a:srgbClr val="000000"/>
                  </a:outerShdw>
                </a:effectLst>
                <a:latin typeface="Arial"/>
                <a:ea typeface="Arial"/>
                <a:cs typeface="Arial"/>
                <a:sym typeface="Arial"/>
              </a:defRPr>
            </a:pPr>
            <a:r>
              <a:t>الضيقات</a:t>
            </a:r>
          </a:p>
        </p:txBody>
      </p:sp>
      <p:sp>
        <p:nvSpPr>
          <p:cNvPr id="1580" name="Rectangle 8"/>
          <p:cNvSpPr/>
          <p:nvPr/>
        </p:nvSpPr>
        <p:spPr>
          <a:xfrm>
            <a:off x="533400" y="2286000"/>
            <a:ext cx="5410200" cy="3657600"/>
          </a:xfrm>
          <a:prstGeom prst="rect">
            <a:avLst/>
          </a:prstGeom>
          <a:ln w="38160">
            <a:solidFill>
              <a:srgbClr val="BBE0E3"/>
            </a:solidFill>
            <a:miter/>
          </a:ln>
          <a:effectLst>
            <a:outerShdw dist="36147" dir="2700000" rotWithShape="0">
              <a:srgbClr val="808080">
                <a:alpha val="75014"/>
              </a:srgbClr>
            </a:outerShdw>
          </a:effectLst>
        </p:spPr>
        <p:txBody>
          <a:bodyPr lIns="45719" rIns="45719" anchor="ctr"/>
          <a:lstStyle/>
          <a:p>
            <a:pPr defTabSz="449262">
              <a:lnSpc>
                <a:spcPct val="93000"/>
              </a:lnSpc>
              <a:defRPr sz="2000">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pPr>
            <a:endParaRPr/>
          </a:p>
        </p:txBody>
      </p:sp>
      <p:sp>
        <p:nvSpPr>
          <p:cNvPr id="1581" name="Text Box 9"/>
          <p:cNvSpPr txBox="1"/>
          <p:nvPr/>
        </p:nvSpPr>
        <p:spPr>
          <a:xfrm rot="5400000">
            <a:off x="5937954" y="5142277"/>
            <a:ext cx="2428201" cy="612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lgn="ctr" defTabSz="449262" rtl="1">
              <a:spcBef>
                <a:spcPts val="2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00"/>
                </a:solidFill>
                <a:latin typeface="Arial"/>
                <a:ea typeface="Arial"/>
                <a:cs typeface="Arial"/>
                <a:sym typeface="Arial"/>
              </a:defRPr>
            </a:lvl1pPr>
          </a:lstStyle>
          <a:p>
            <a:r>
              <a:t>الجينونة</a:t>
            </a:r>
          </a:p>
        </p:txBody>
      </p:sp>
      <p:sp>
        <p:nvSpPr>
          <p:cNvPr id="1582" name="Text Box 11"/>
          <p:cNvSpPr txBox="1"/>
          <p:nvPr/>
        </p:nvSpPr>
        <p:spPr>
          <a:xfrm>
            <a:off x="8437630" y="95249"/>
            <a:ext cx="530090" cy="377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defTabSz="449262">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b="1">
                <a:solidFill>
                  <a:schemeClr val="accent3">
                    <a:lumOff val="44000"/>
                  </a:schemeClr>
                </a:solidFill>
                <a:latin typeface="Arial"/>
                <a:ea typeface="Arial"/>
                <a:cs typeface="Arial"/>
                <a:sym typeface="Arial"/>
              </a:defRPr>
            </a:lvl1pPr>
          </a:lstStyle>
          <a:p>
            <a:r>
              <a:t>473</a:t>
            </a:r>
          </a:p>
        </p:txBody>
      </p:sp>
      <p:sp>
        <p:nvSpPr>
          <p:cNvPr id="1583" name="Title 12"/>
          <p:cNvSpPr txBox="1">
            <a:spLocks noGrp="1"/>
          </p:cNvSpPr>
          <p:nvPr>
            <p:ph type="title" idx="4294967295"/>
          </p:nvPr>
        </p:nvSpPr>
        <p:spPr>
          <a:xfrm>
            <a:off x="838199" y="304800"/>
            <a:ext cx="7770815" cy="990600"/>
          </a:xfrm>
          <a:prstGeom prst="rect">
            <a:avLst/>
          </a:prstGeom>
        </p:spPr>
        <p:txBody>
          <a:bodyPr/>
          <a:lstStyle>
            <a:lvl1pPr rtl="1">
              <a:defRPr sz="40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اللاألفية</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576"/>
                                        </p:tgtEl>
                                        <p:attrNameLst>
                                          <p:attrName>style.visibility</p:attrName>
                                        </p:attrNameLst>
                                      </p:cBhvr>
                                      <p:to>
                                        <p:strVal val="visible"/>
                                      </p:to>
                                    </p:set>
                                    <p:anim calcmode="lin" valueType="num">
                                      <p:cBhvr>
                                        <p:cTn id="7" dur="500" fill="hold"/>
                                        <p:tgtEl>
                                          <p:spTgt spid="1576"/>
                                        </p:tgtEl>
                                        <p:attrNameLst>
                                          <p:attrName>ppt_x</p:attrName>
                                        </p:attrNameLst>
                                      </p:cBhvr>
                                      <p:tavLst>
                                        <p:tav tm="0">
                                          <p:val>
                                            <p:strVal val="0-#ppt_w/2"/>
                                          </p:val>
                                        </p:tav>
                                        <p:tav tm="100000">
                                          <p:val>
                                            <p:strVal val="#ppt_x"/>
                                          </p:val>
                                        </p:tav>
                                      </p:tavLst>
                                    </p:anim>
                                    <p:anim calcmode="lin" valueType="num">
                                      <p:cBhvr>
                                        <p:cTn id="8" dur="500" fill="hold"/>
                                        <p:tgtEl>
                                          <p:spTgt spid="15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2" nodeType="afterEffect">
                                  <p:stCondLst>
                                    <p:cond delay="0"/>
                                  </p:stCondLst>
                                  <p:iterate>
                                    <p:tmAbs val="0"/>
                                  </p:iterate>
                                  <p:childTnLst>
                                    <p:set>
                                      <p:cBhvr>
                                        <p:cTn id="11" fill="hold"/>
                                        <p:tgtEl>
                                          <p:spTgt spid="1580"/>
                                        </p:tgtEl>
                                        <p:attrNameLst>
                                          <p:attrName>style.visibility</p:attrName>
                                        </p:attrNameLst>
                                      </p:cBhvr>
                                      <p:to>
                                        <p:strVal val="visible"/>
                                      </p:to>
                                    </p:set>
                                    <p:anim calcmode="lin" valueType="num">
                                      <p:cBhvr>
                                        <p:cTn id="12" dur="500" fill="hold"/>
                                        <p:tgtEl>
                                          <p:spTgt spid="1580"/>
                                        </p:tgtEl>
                                        <p:attrNameLst>
                                          <p:attrName>ppt_x</p:attrName>
                                        </p:attrNameLst>
                                      </p:cBhvr>
                                      <p:tavLst>
                                        <p:tav tm="0">
                                          <p:val>
                                            <p:strVal val="0-#ppt_w/2"/>
                                          </p:val>
                                        </p:tav>
                                        <p:tav tm="100000">
                                          <p:val>
                                            <p:strVal val="#ppt_x"/>
                                          </p:val>
                                        </p:tav>
                                      </p:tavLst>
                                    </p:anim>
                                    <p:anim calcmode="lin" valueType="num">
                                      <p:cBhvr>
                                        <p:cTn id="13" dur="500" fill="hold"/>
                                        <p:tgtEl>
                                          <p:spTgt spid="158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grpId="3" nodeType="afterEffect">
                                  <p:stCondLst>
                                    <p:cond delay="0"/>
                                  </p:stCondLst>
                                  <p:iterate>
                                    <p:tmAbs val="0"/>
                                  </p:iterate>
                                  <p:childTnLst>
                                    <p:set>
                                      <p:cBhvr>
                                        <p:cTn id="16" fill="hold"/>
                                        <p:tgtEl>
                                          <p:spTgt spid="1574"/>
                                        </p:tgtEl>
                                        <p:attrNameLst>
                                          <p:attrName>style.visibility</p:attrName>
                                        </p:attrNameLst>
                                      </p:cBhvr>
                                      <p:to>
                                        <p:strVal val="visible"/>
                                      </p:to>
                                    </p:set>
                                    <p:animEffect transition="in" filter="wipe(left)">
                                      <p:cBhvr>
                                        <p:cTn id="17" dur="500"/>
                                        <p:tgtEl>
                                          <p:spTgt spid="1574"/>
                                        </p:tgtEl>
                                      </p:cBhvr>
                                    </p:animEffect>
                                  </p:childTnLst>
                                </p:cTn>
                              </p:par>
                            </p:childTnLst>
                          </p:cTn>
                        </p:par>
                        <p:par>
                          <p:cTn id="18" fill="hold">
                            <p:stCondLst>
                              <p:cond delay="1500"/>
                            </p:stCondLst>
                            <p:childTnLst>
                              <p:par>
                                <p:cTn id="19" presetID="19" presetClass="entr" presetSubtype="10" fill="hold" grpId="4" nodeType="afterEffect">
                                  <p:stCondLst>
                                    <p:cond delay="0"/>
                                  </p:stCondLst>
                                  <p:iterate>
                                    <p:tmAbs val="0"/>
                                  </p:iterate>
                                  <p:childTnLst>
                                    <p:set>
                                      <p:cBhvr>
                                        <p:cTn id="20" fill="hold"/>
                                        <p:tgtEl>
                                          <p:spTgt spid="1579"/>
                                        </p:tgtEl>
                                        <p:attrNameLst>
                                          <p:attrName>style.visibility</p:attrName>
                                        </p:attrNameLst>
                                      </p:cBhvr>
                                      <p:to>
                                        <p:strVal val="visible"/>
                                      </p:to>
                                    </p:set>
                                    <p:anim calcmode="lin" valueType="num">
                                      <p:cBhvr>
                                        <p:cTn id="21" dur="500" fill="hold"/>
                                        <p:tgtEl>
                                          <p:spTgt spid="1579"/>
                                        </p:tgtEl>
                                        <p:attrNameLst>
                                          <p:attrName>ppt_w</p:attrName>
                                        </p:attrNameLst>
                                      </p:cBhvr>
                                      <p:tavLst>
                                        <p:tav tm="0" fmla="#ppt_w*sin(2.5*pi*$)">
                                          <p:val>
                                            <p:fltVal val="0"/>
                                          </p:val>
                                        </p:tav>
                                        <p:tav tm="100000">
                                          <p:val>
                                            <p:fltVal val="1"/>
                                          </p:val>
                                        </p:tav>
                                      </p:tavLst>
                                    </p:anim>
                                    <p:anim calcmode="lin" valueType="num">
                                      <p:cBhvr>
                                        <p:cTn id="22" dur="500" fill="hold"/>
                                        <p:tgtEl>
                                          <p:spTgt spid="1579"/>
                                        </p:tgtEl>
                                        <p:attrNameLst>
                                          <p:attrName>ppt_h</p:attrName>
                                        </p:attrNameLst>
                                      </p:cBhvr>
                                      <p:tavLst>
                                        <p:tav tm="0">
                                          <p:val>
                                            <p:strVal val="#ppt_h"/>
                                          </p:val>
                                        </p:tav>
                                        <p:tav tm="100000">
                                          <p:val>
                                            <p:strVal val="#ppt_h"/>
                                          </p:val>
                                        </p:tav>
                                      </p:tavLst>
                                    </p:anim>
                                  </p:childTnLst>
                                </p:cTn>
                              </p:par>
                            </p:childTnLst>
                          </p:cTn>
                        </p:par>
                        <p:par>
                          <p:cTn id="23" fill="hold">
                            <p:stCondLst>
                              <p:cond delay="2000"/>
                            </p:stCondLst>
                            <p:childTnLst>
                              <p:par>
                                <p:cTn id="24" presetID="2" presetClass="entr" presetSubtype="1" fill="hold" grpId="5" nodeType="afterEffect">
                                  <p:stCondLst>
                                    <p:cond delay="0"/>
                                  </p:stCondLst>
                                  <p:iterate>
                                    <p:tmAbs val="0"/>
                                  </p:iterate>
                                  <p:childTnLst>
                                    <p:set>
                                      <p:cBhvr>
                                        <p:cTn id="25" fill="hold"/>
                                        <p:tgtEl>
                                          <p:spTgt spid="1578"/>
                                        </p:tgtEl>
                                        <p:attrNameLst>
                                          <p:attrName>style.visibility</p:attrName>
                                        </p:attrNameLst>
                                      </p:cBhvr>
                                      <p:to>
                                        <p:strVal val="visible"/>
                                      </p:to>
                                    </p:set>
                                    <p:anim calcmode="lin" valueType="num">
                                      <p:cBhvr>
                                        <p:cTn id="26" dur="500" fill="hold"/>
                                        <p:tgtEl>
                                          <p:spTgt spid="1578"/>
                                        </p:tgtEl>
                                        <p:attrNameLst>
                                          <p:attrName>ppt_x</p:attrName>
                                        </p:attrNameLst>
                                      </p:cBhvr>
                                      <p:tavLst>
                                        <p:tav tm="0">
                                          <p:val>
                                            <p:strVal val="#ppt_x"/>
                                          </p:val>
                                        </p:tav>
                                        <p:tav tm="100000">
                                          <p:val>
                                            <p:strVal val="#ppt_x"/>
                                          </p:val>
                                        </p:tav>
                                      </p:tavLst>
                                    </p:anim>
                                    <p:anim calcmode="lin" valueType="num">
                                      <p:cBhvr>
                                        <p:cTn id="27" dur="500" fill="hold"/>
                                        <p:tgtEl>
                                          <p:spTgt spid="1578"/>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2" presetClass="entr" presetSubtype="1" fill="hold" grpId="6" nodeType="afterEffect">
                                  <p:stCondLst>
                                    <p:cond delay="0"/>
                                  </p:stCondLst>
                                  <p:iterate>
                                    <p:tmAbs val="0"/>
                                  </p:iterate>
                                  <p:childTnLst>
                                    <p:set>
                                      <p:cBhvr>
                                        <p:cTn id="30" fill="hold"/>
                                        <p:tgtEl>
                                          <p:spTgt spid="1575"/>
                                        </p:tgtEl>
                                        <p:attrNameLst>
                                          <p:attrName>style.visibility</p:attrName>
                                        </p:attrNameLst>
                                      </p:cBhvr>
                                      <p:to>
                                        <p:strVal val="visible"/>
                                      </p:to>
                                    </p:set>
                                    <p:anim calcmode="lin" valueType="num">
                                      <p:cBhvr>
                                        <p:cTn id="31" dur="500" fill="hold"/>
                                        <p:tgtEl>
                                          <p:spTgt spid="1575"/>
                                        </p:tgtEl>
                                        <p:attrNameLst>
                                          <p:attrName>ppt_x</p:attrName>
                                        </p:attrNameLst>
                                      </p:cBhvr>
                                      <p:tavLst>
                                        <p:tav tm="0">
                                          <p:val>
                                            <p:strVal val="#ppt_x"/>
                                          </p:val>
                                        </p:tav>
                                        <p:tav tm="100000">
                                          <p:val>
                                            <p:strVal val="#ppt_x"/>
                                          </p:val>
                                        </p:tav>
                                      </p:tavLst>
                                    </p:anim>
                                    <p:anim calcmode="lin" valueType="num">
                                      <p:cBhvr>
                                        <p:cTn id="32" dur="500" fill="hold"/>
                                        <p:tgtEl>
                                          <p:spTgt spid="1575"/>
                                        </p:tgtEl>
                                        <p:attrNameLst>
                                          <p:attrName>ppt_y</p:attrName>
                                        </p:attrNameLst>
                                      </p:cBhvr>
                                      <p:tavLst>
                                        <p:tav tm="0">
                                          <p:val>
                                            <p:strVal val="0-#ppt_h/2"/>
                                          </p:val>
                                        </p:tav>
                                        <p:tav tm="100000">
                                          <p:val>
                                            <p:strVal val="#ppt_y"/>
                                          </p:val>
                                        </p:tav>
                                      </p:tavLst>
                                    </p:anim>
                                  </p:childTnLst>
                                </p:cTn>
                              </p:par>
                            </p:childTnLst>
                          </p:cTn>
                        </p:par>
                        <p:par>
                          <p:cTn id="33" fill="hold">
                            <p:stCondLst>
                              <p:cond delay="3000"/>
                            </p:stCondLst>
                            <p:childTnLst>
                              <p:par>
                                <p:cTn id="34" presetID="2" presetClass="entr" presetSubtype="4" fill="hold" grpId="7" nodeType="afterEffect">
                                  <p:stCondLst>
                                    <p:cond delay="0"/>
                                  </p:stCondLst>
                                  <p:iterate>
                                    <p:tmAbs val="0"/>
                                  </p:iterate>
                                  <p:childTnLst>
                                    <p:set>
                                      <p:cBhvr>
                                        <p:cTn id="35" fill="hold"/>
                                        <p:tgtEl>
                                          <p:spTgt spid="1581"/>
                                        </p:tgtEl>
                                        <p:attrNameLst>
                                          <p:attrName>style.visibility</p:attrName>
                                        </p:attrNameLst>
                                      </p:cBhvr>
                                      <p:to>
                                        <p:strVal val="visible"/>
                                      </p:to>
                                    </p:set>
                                    <p:anim calcmode="lin" valueType="num">
                                      <p:cBhvr>
                                        <p:cTn id="36" dur="500" fill="hold"/>
                                        <p:tgtEl>
                                          <p:spTgt spid="1581"/>
                                        </p:tgtEl>
                                        <p:attrNameLst>
                                          <p:attrName>ppt_x</p:attrName>
                                        </p:attrNameLst>
                                      </p:cBhvr>
                                      <p:tavLst>
                                        <p:tav tm="0">
                                          <p:val>
                                            <p:strVal val="#ppt_x"/>
                                          </p:val>
                                        </p:tav>
                                        <p:tav tm="100000">
                                          <p:val>
                                            <p:strVal val="#ppt_x"/>
                                          </p:val>
                                        </p:tav>
                                      </p:tavLst>
                                    </p:anim>
                                    <p:anim calcmode="lin" valueType="num">
                                      <p:cBhvr>
                                        <p:cTn id="37" dur="500" fill="hold"/>
                                        <p:tgtEl>
                                          <p:spTgt spid="1581"/>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 presetClass="entr" presetSubtype="2" fill="hold" grpId="8" nodeType="afterEffect">
                                  <p:stCondLst>
                                    <p:cond delay="0"/>
                                  </p:stCondLst>
                                  <p:iterate>
                                    <p:tmAbs val="0"/>
                                  </p:iterate>
                                  <p:childTnLst>
                                    <p:set>
                                      <p:cBhvr>
                                        <p:cTn id="40" fill="hold"/>
                                        <p:tgtEl>
                                          <p:spTgt spid="1577"/>
                                        </p:tgtEl>
                                        <p:attrNameLst>
                                          <p:attrName>style.visibility</p:attrName>
                                        </p:attrNameLst>
                                      </p:cBhvr>
                                      <p:to>
                                        <p:strVal val="visible"/>
                                      </p:to>
                                    </p:set>
                                    <p:anim calcmode="lin" valueType="num">
                                      <p:cBhvr>
                                        <p:cTn id="41" dur="500" fill="hold"/>
                                        <p:tgtEl>
                                          <p:spTgt spid="1577"/>
                                        </p:tgtEl>
                                        <p:attrNameLst>
                                          <p:attrName>ppt_x</p:attrName>
                                        </p:attrNameLst>
                                      </p:cBhvr>
                                      <p:tavLst>
                                        <p:tav tm="0">
                                          <p:val>
                                            <p:strVal val="1+#ppt_w/2"/>
                                          </p:val>
                                        </p:tav>
                                        <p:tav tm="100000">
                                          <p:val>
                                            <p:strVal val="#ppt_x"/>
                                          </p:val>
                                        </p:tav>
                                      </p:tavLst>
                                    </p:anim>
                                    <p:anim calcmode="lin" valueType="num">
                                      <p:cBhvr>
                                        <p:cTn id="42" dur="500" fill="hold"/>
                                        <p:tgtEl>
                                          <p:spTgt spid="15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4" grpId="3" animBg="1" advAuto="0"/>
      <p:bldP spid="1575" grpId="6" animBg="1" advAuto="0"/>
      <p:bldP spid="1576" grpId="1" animBg="1" advAuto="0"/>
      <p:bldP spid="1577" grpId="8" animBg="1" advAuto="0"/>
      <p:bldP spid="1578" grpId="5" animBg="1" advAuto="0"/>
      <p:bldP spid="1579" grpId="4" animBg="1" advAuto="0"/>
      <p:bldP spid="1580" grpId="2" animBg="1" advAuto="0"/>
      <p:bldP spid="1581" grpId="7"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 name="Rectangle 2"/>
          <p:cNvSpPr txBox="1">
            <a:spLocks noGrp="1"/>
          </p:cNvSpPr>
          <p:nvPr>
            <p:ph type="title" idx="4294967295"/>
          </p:nvPr>
        </p:nvSpPr>
        <p:spPr>
          <a:xfrm>
            <a:off x="533400" y="-1139825"/>
            <a:ext cx="8229600" cy="1139825"/>
          </a:xfrm>
          <a:prstGeom prst="rect">
            <a:avLst/>
          </a:prstGeom>
        </p:spPr>
        <p:txBody>
          <a:bodyPr/>
          <a:lstStyle>
            <a:lvl1pPr>
              <a:defRPr>
                <a:effectLst>
                  <a:outerShdw blurRad="38100" dist="38100" dir="2700000" rotWithShape="0">
                    <a:schemeClr val="accent3">
                      <a:lumOff val="44000"/>
                    </a:schemeClr>
                  </a:outerShdw>
                </a:effectLst>
                <a:latin typeface="Arial"/>
                <a:ea typeface="Arial"/>
                <a:cs typeface="Arial"/>
                <a:sym typeface="Arial"/>
              </a:defRPr>
            </a:lvl1pPr>
          </a:lstStyle>
          <a:p>
            <a:r>
              <a:t>Black</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4" name="Picture 1" descr="Picture 1"/>
          <p:cNvPicPr>
            <a:picLocks noChangeAspect="1"/>
          </p:cNvPicPr>
          <p:nvPr/>
        </p:nvPicPr>
        <p:blipFill>
          <a:blip r:embed="rId3"/>
          <a:stretch>
            <a:fillRect/>
          </a:stretch>
        </p:blipFill>
        <p:spPr>
          <a:xfrm>
            <a:off x="0" y="833437"/>
            <a:ext cx="9144000" cy="6024564"/>
          </a:xfrm>
          <a:prstGeom prst="rect">
            <a:avLst/>
          </a:prstGeom>
          <a:ln w="12700">
            <a:miter lim="400000"/>
          </a:ln>
        </p:spPr>
      </p:pic>
      <p:sp>
        <p:nvSpPr>
          <p:cNvPr id="2025" name="Rectangle 2"/>
          <p:cNvSpPr txBox="1">
            <a:spLocks noGrp="1"/>
          </p:cNvSpPr>
          <p:nvPr>
            <p:ph type="title" idx="4294967295"/>
          </p:nvPr>
        </p:nvSpPr>
        <p:spPr>
          <a:xfrm>
            <a:off x="0" y="-119063"/>
            <a:ext cx="9144000" cy="992188"/>
          </a:xfrm>
          <a:prstGeom prst="rect">
            <a:avLst/>
          </a:prstGeom>
        </p:spPr>
        <p:txBody>
          <a:bodyPr/>
          <a:lstStyle>
            <a:lvl1pPr>
              <a:defRPr sz="5400" b="1">
                <a:solidFill>
                  <a:schemeClr val="accent3">
                    <a:lumOff val="44000"/>
                  </a:schemeClr>
                </a:solidFill>
                <a:latin typeface="Arial"/>
                <a:ea typeface="Arial"/>
                <a:cs typeface="Arial"/>
                <a:sym typeface="Arial"/>
              </a:defRPr>
            </a:lvl1pPr>
          </a:lstStyle>
          <a:p>
            <a:r>
              <a:rPr lang="ar-JO" dirty="0"/>
              <a:t>"سوف نراه"</a:t>
            </a:r>
            <a:endParaRPr dirty="0"/>
          </a:p>
        </p:txBody>
      </p:sp>
      <p:sp>
        <p:nvSpPr>
          <p:cNvPr id="2026" name="Rectangle 2"/>
          <p:cNvSpPr txBox="1"/>
          <p:nvPr/>
        </p:nvSpPr>
        <p:spPr>
          <a:xfrm>
            <a:off x="0" y="1154488"/>
            <a:ext cx="9052562"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800" b="1" i="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a:cs typeface="Arial"/>
                <a:sym typeface="Arial"/>
              </a:rPr>
              <a:t>غنتها ساندي باتي</a:t>
            </a:r>
            <a:endParaRPr kumimoji="0" sz="4800" b="1" i="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8"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29" name="Rectangle 3"/>
          <p:cNvSpPr txBox="1">
            <a:spLocks noGrp="1"/>
          </p:cNvSpPr>
          <p:nvPr>
            <p:ph type="title" idx="4294967295"/>
          </p:nvPr>
        </p:nvSpPr>
        <p:spPr>
          <a:xfrm>
            <a:off x="3200400" y="4191000"/>
            <a:ext cx="3505200" cy="2362200"/>
          </a:xfrm>
          <a:prstGeom prst="rect">
            <a:avLst/>
          </a:prstGeom>
          <a:effectLst>
            <a:outerShdw blurRad="63500" dist="35921" dir="2700000" rotWithShape="0">
              <a:srgbClr val="000000">
                <a:alpha val="74998"/>
              </a:srgbClr>
            </a:outerShdw>
          </a:effectLst>
        </p:spPr>
        <p:txBody>
          <a:bodyPr anchor="t"/>
          <a:lstStyle>
            <a:lvl1pPr algn="l">
              <a:lnSpc>
                <a:spcPct val="90000"/>
              </a:lnSpc>
              <a:spcBef>
                <a:spcPts val="1000"/>
              </a:spcBef>
              <a:defRPr b="1">
                <a:solidFill>
                  <a:schemeClr val="accent3">
                    <a:lumOff val="44000"/>
                  </a:schemeClr>
                </a:solidFill>
                <a:latin typeface="Arial"/>
                <a:ea typeface="Arial"/>
                <a:cs typeface="Arial"/>
                <a:sym typeface="Arial"/>
              </a:defRPr>
            </a:lvl1pPr>
          </a:lstStyle>
          <a:p>
            <a:r>
              <a:rPr lang="ar-JO" dirty="0"/>
              <a:t>ستنفتح</a:t>
            </a:r>
            <a:br>
              <a:rPr lang="ar-JO" dirty="0"/>
            </a:br>
            <a:r>
              <a:rPr lang="ar-JO" dirty="0"/>
              <a:t>السموات</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1" name="Picture 2" descr="Picture 2"/>
          <p:cNvPicPr>
            <a:picLocks noChangeAspect="1"/>
          </p:cNvPicPr>
          <p:nvPr/>
        </p:nvPicPr>
        <p:blipFill>
          <a:blip r:embed="rId2"/>
          <a:stretch>
            <a:fillRect/>
          </a:stretch>
        </p:blipFill>
        <p:spPr>
          <a:xfrm>
            <a:off x="0" y="0"/>
            <a:ext cx="9144000" cy="6861175"/>
          </a:xfrm>
          <a:prstGeom prst="rect">
            <a:avLst/>
          </a:prstGeom>
          <a:ln w="12700">
            <a:miter lim="400000"/>
          </a:ln>
        </p:spPr>
      </p:pic>
      <p:sp>
        <p:nvSpPr>
          <p:cNvPr id="2032" name="Rectangle 3"/>
          <p:cNvSpPr txBox="1">
            <a:spLocks noGrp="1"/>
          </p:cNvSpPr>
          <p:nvPr>
            <p:ph type="title" idx="4294967295"/>
          </p:nvPr>
        </p:nvSpPr>
        <p:spPr>
          <a:xfrm>
            <a:off x="457200" y="277813"/>
            <a:ext cx="8229600" cy="1139826"/>
          </a:xfrm>
          <a:prstGeom prst="rect">
            <a:avLst/>
          </a:prstGeom>
          <a:ln w="12700">
            <a:miter lim="400000"/>
          </a:ln>
        </p:spPr>
        <p:txBody>
          <a:bodyPr lIns="45719" rIns="45719" anchor="ctr">
            <a:spAutoFit/>
          </a:bodyPr>
          <a:lstStyle>
            <a:lvl1pPr>
              <a:defRPr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pPr hangingPunct="0"/>
            <a:r>
              <a:rPr lang="ar-JO" sz="4800" dirty="0">
                <a:effectLst>
                  <a:glow rad="228600">
                    <a:schemeClr val="tx1">
                      <a:alpha val="77101"/>
                    </a:schemeClr>
                  </a:glow>
                </a:effectLst>
              </a:rPr>
              <a:t>تحضيرًا لدخولهِ... </a:t>
            </a:r>
            <a:endParaRPr sz="4800" dirty="0">
              <a:effectLst>
                <a:glow rad="228600">
                  <a:schemeClr val="tx1">
                    <a:alpha val="77101"/>
                  </a:schemeClr>
                </a:glow>
              </a:effectLst>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4" name="Picture 2" descr="Picture 2"/>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2035" name="Rectangle 3"/>
          <p:cNvSpPr txBox="1">
            <a:spLocks noGrp="1"/>
          </p:cNvSpPr>
          <p:nvPr>
            <p:ph type="title"/>
          </p:nvPr>
        </p:nvSpPr>
        <p:spPr>
          <a:xfrm>
            <a:off x="5334000" y="381000"/>
            <a:ext cx="3581400" cy="6308725"/>
          </a:xfrm>
          <a:prstGeom prst="rect">
            <a:avLst/>
          </a:prstGeom>
          <a:effectLst>
            <a:outerShdw blurRad="63500" dist="35921" dir="2700000" rotWithShape="0">
              <a:srgbClr val="000000">
                <a:alpha val="74998"/>
              </a:srgbClr>
            </a:outerShdw>
          </a:effectLst>
        </p:spPr>
        <p:txBody>
          <a:bodyPr/>
          <a:lstStyle/>
          <a:p>
            <a:pPr>
              <a:defRPr b="1">
                <a:solidFill>
                  <a:schemeClr val="accent3">
                    <a:lumOff val="44000"/>
                  </a:schemeClr>
                </a:solidFill>
              </a:defRPr>
            </a:pPr>
            <a:r>
              <a:rPr lang="ar-JO" dirty="0"/>
              <a:t>ستصفق</a:t>
            </a:r>
            <a:br>
              <a:rPr lang="ar-JO" dirty="0"/>
            </a:br>
            <a:r>
              <a:rPr lang="ar-JO" dirty="0"/>
              <a:t>له النجوم</a:t>
            </a:r>
            <a:br>
              <a:rPr lang="ar-JO" dirty="0"/>
            </a:br>
            <a:r>
              <a:rPr lang="ar-JO" dirty="0"/>
              <a:t>برعود</a:t>
            </a:r>
            <a:br>
              <a:rPr lang="ar-JO" dirty="0"/>
            </a:br>
            <a:r>
              <a:rPr lang="ar-JO" dirty="0"/>
              <a:t>التسبيح</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38" name="Rectangle 3"/>
          <p:cNvSpPr txBox="1">
            <a:spLocks noGrp="1"/>
          </p:cNvSpPr>
          <p:nvPr>
            <p:ph type="title" idx="4294967295"/>
          </p:nvPr>
        </p:nvSpPr>
        <p:spPr>
          <a:xfrm>
            <a:off x="228600" y="0"/>
            <a:ext cx="2743200" cy="6553200"/>
          </a:xfrm>
          <a:prstGeom prst="rect">
            <a:avLst/>
          </a:prstGeom>
          <a:effectLst>
            <a:outerShdw blurRad="63500" dist="35921" dir="2700000" rotWithShape="0">
              <a:srgbClr val="000000">
                <a:alpha val="74998"/>
              </a:srgbClr>
            </a:outerShdw>
          </a:effectLst>
        </p:spPr>
        <p:txBody>
          <a:bodyPr/>
          <a:lstStyle>
            <a:lvl1pPr algn="l">
              <a:defRPr b="1">
                <a:solidFill>
                  <a:schemeClr val="accent3">
                    <a:lumOff val="44000"/>
                  </a:schemeClr>
                </a:solidFill>
                <a:latin typeface="Arial"/>
                <a:ea typeface="Arial"/>
                <a:cs typeface="Arial"/>
                <a:sym typeface="Arial"/>
              </a:defRPr>
            </a:lvl1pPr>
          </a:lstStyle>
          <a:p>
            <a:r>
              <a:rPr lang="ar-JO" dirty="0"/>
              <a:t>النور</a:t>
            </a:r>
            <a:br>
              <a:rPr lang="ar-JO" dirty="0"/>
            </a:br>
            <a:r>
              <a:rPr lang="ar-JO" dirty="0"/>
              <a:t>العذب</a:t>
            </a:r>
            <a:br>
              <a:rPr lang="ar-JO" dirty="0"/>
            </a:br>
            <a:r>
              <a:rPr lang="ar-JO" dirty="0"/>
              <a:t>في</a:t>
            </a:r>
            <a:br>
              <a:rPr lang="ar-JO" dirty="0"/>
            </a:br>
            <a:r>
              <a:rPr lang="ar-JO" dirty="0"/>
              <a:t>عينية</a:t>
            </a:r>
            <a:br>
              <a:rPr lang="ar-JO" dirty="0"/>
            </a:br>
            <a:r>
              <a:rPr lang="ar-JO" dirty="0"/>
              <a:t>سيقوّي</a:t>
            </a:r>
            <a:br>
              <a:rPr lang="ar-JO" dirty="0"/>
            </a:br>
            <a:r>
              <a:rPr lang="ar-JO" dirty="0"/>
              <a:t>الذين</a:t>
            </a:r>
            <a:br>
              <a:rPr lang="ar-JO" dirty="0"/>
            </a:br>
            <a:r>
              <a:rPr lang="ar-JO" dirty="0"/>
              <a:t>ينتظرونه</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41" name="Rectangle 3"/>
          <p:cNvSpPr txBox="1">
            <a:spLocks noGrp="1"/>
          </p:cNvSpPr>
          <p:nvPr>
            <p:ph type="title" idx="4294967295"/>
          </p:nvPr>
        </p:nvSpPr>
        <p:spPr>
          <a:prstGeom prst="rect">
            <a:avLst/>
          </a:prstGeom>
          <a:effectLst>
            <a:outerShdw blurRad="63500" dist="35921" dir="2700000" rotWithShape="0">
              <a:srgbClr val="000000">
                <a:alpha val="74998"/>
              </a:srgbClr>
            </a:outerShdw>
          </a:effectLst>
        </p:spPr>
        <p:txBody>
          <a:bodyPr>
            <a:normAutofit/>
          </a:bodyPr>
          <a:lstStyle>
            <a:lvl1pPr defTabSz="768095">
              <a:defRPr sz="3696" b="1">
                <a:solidFill>
                  <a:schemeClr val="accent3">
                    <a:lumOff val="44000"/>
                  </a:schemeClr>
                </a:solidFill>
                <a:latin typeface="Arial"/>
                <a:ea typeface="Arial"/>
                <a:cs typeface="Arial"/>
                <a:sym typeface="Arial"/>
              </a:defRPr>
            </a:lvl1pPr>
          </a:lstStyle>
          <a:p>
            <a:r>
              <a:rPr lang="ar-JO" dirty="0"/>
              <a:t>وسنراه حينئذ وجهًا لوجه</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3"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44" name="Rectangle 3"/>
          <p:cNvSpPr txBox="1">
            <a:spLocks noGrp="1"/>
          </p:cNvSpPr>
          <p:nvPr>
            <p:ph type="title" idx="4294967295"/>
          </p:nvPr>
        </p:nvSpPr>
        <p:spPr>
          <a:xfrm>
            <a:off x="762000" y="4953000"/>
            <a:ext cx="7772400" cy="762000"/>
          </a:xfrm>
          <a:prstGeom prst="rect">
            <a:avLst/>
          </a:prstGeom>
          <a:ln w="12700">
            <a:miter lim="400000"/>
          </a:ln>
        </p:spPr>
        <p:txBody>
          <a:bodyPr lIns="45719" rIns="45719" anchor="ctr">
            <a:spAutoFit/>
          </a:bodyPr>
          <a:lstStyle>
            <a:lvl1pPr>
              <a:defRPr b="1">
                <a:solidFill>
                  <a:schemeClr val="accent3">
                    <a:lumOff val="44000"/>
                  </a:schemeClr>
                </a:solidFill>
                <a:latin typeface="Arial"/>
                <a:ea typeface="Arial"/>
                <a:cs typeface="Arial"/>
                <a:sym typeface="Arial"/>
              </a:defRPr>
            </a:lvl1pPr>
          </a:lstStyle>
          <a:p>
            <a:pPr hangingPunct="0"/>
            <a:r>
              <a:rPr lang="ar-JO" sz="4800" dirty="0">
                <a:effectLst>
                  <a:glow rad="228600">
                    <a:schemeClr val="tx1">
                      <a:alpha val="77101"/>
                    </a:schemeClr>
                  </a:glow>
                </a:effectLst>
              </a:rPr>
              <a:t>سوف نراه</a:t>
            </a:r>
            <a:endParaRPr sz="4800" dirty="0">
              <a:effectLst>
                <a:glow rad="228600">
                  <a:schemeClr val="tx1">
                    <a:alpha val="77101"/>
                  </a:schemeClr>
                </a:glow>
              </a:effectLst>
            </a:endParaRPr>
          </a:p>
        </p:txBody>
      </p:sp>
      <p:sp>
        <p:nvSpPr>
          <p:cNvPr id="2045" name="Rectangle 3"/>
          <p:cNvSpPr txBox="1"/>
          <p:nvPr/>
        </p:nvSpPr>
        <p:spPr>
          <a:xfrm>
            <a:off x="807719" y="5604302"/>
            <a:ext cx="7680962"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800" b="1">
                <a:solidFill>
                  <a:schemeClr val="accent3">
                    <a:lumOff val="44000"/>
                  </a:schemeClr>
                </a:solidFill>
                <a:effectLst>
                  <a:glow rad="228600">
                    <a:schemeClr val="tx1">
                      <a:alpha val="77101"/>
                    </a:schemeClr>
                  </a:glow>
                </a:effectLst>
                <a:latin typeface="Arial"/>
                <a:ea typeface="Arial"/>
                <a:cs typeface="Arial"/>
              </a:defRPr>
            </a:lvl1pPr>
            <a:lvl2pPr indent="0" algn="ctr">
              <a:defRPr sz="4400"/>
            </a:lvl2pPr>
            <a:lvl3pPr indent="0" algn="ctr">
              <a:defRPr sz="4400"/>
            </a:lvl3pPr>
            <a:lvl4pPr indent="0" algn="ctr">
              <a:defRPr sz="4400"/>
            </a:lvl4pPr>
            <a:lvl5pPr indent="0" algn="ctr">
              <a:defRPr sz="4400"/>
            </a:lvl5pPr>
            <a:lvl6pPr indent="457200" algn="ctr">
              <a:defRPr sz="4400"/>
            </a:lvl6pPr>
            <a:lvl7pPr indent="914400" algn="ctr">
              <a:defRPr sz="4400"/>
            </a:lvl7pPr>
            <a:lvl8pPr indent="1371600" algn="ctr">
              <a:defRPr sz="4400"/>
            </a:lvl8pPr>
            <a:lvl9pPr indent="1828800" algn="ctr">
              <a:defRPr sz="4400"/>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a:cs typeface="Arial"/>
                <a:sym typeface="Times New Roman"/>
              </a:rPr>
              <a:t>سوف نراه</a:t>
            </a:r>
            <a:endParaRPr kumimoji="0" sz="4800" b="1" i="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a:cs typeface="Arial"/>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45">
                                            <p:bg/>
                                          </p:spTgt>
                                        </p:tgtEl>
                                        <p:attrNameLst>
                                          <p:attrName>style.visibility</p:attrName>
                                        </p:attrNameLst>
                                      </p:cBhvr>
                                      <p:to>
                                        <p:strVal val="visible"/>
                                      </p:to>
                                    </p:set>
                                    <p:animEffect transition="in" filter="fade">
                                      <p:cBhvr>
                                        <p:cTn id="7" dur="2000"/>
                                        <p:tgtEl>
                                          <p:spTgt spid="2045">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iterate>
                                    <p:tmAbs val="0"/>
                                  </p:iterate>
                                  <p:childTnLst>
                                    <p:set>
                                      <p:cBhvr>
                                        <p:cTn id="10" fill="hold"/>
                                        <p:tgtEl>
                                          <p:spTgt spid="2045">
                                            <p:txEl>
                                              <p:pRg st="0" end="0"/>
                                            </p:txEl>
                                          </p:spTgt>
                                        </p:tgtEl>
                                        <p:attrNameLst>
                                          <p:attrName>style.visibility</p:attrName>
                                        </p:attrNameLst>
                                      </p:cBhvr>
                                      <p:to>
                                        <p:strVal val="visible"/>
                                      </p:to>
                                    </p:set>
                                    <p:animEffect transition="in" filter="fade">
                                      <p:cBhvr>
                                        <p:cTn id="11" dur="2000"/>
                                        <p:tgtEl>
                                          <p:spTgt spid="20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5" grpId="0" build="p" bldLvl="5"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7" name="Picture 2" descr="Picture 2"/>
          <p:cNvPicPr>
            <a:picLocks noChangeAspect="1"/>
          </p:cNvPicPr>
          <p:nvPr/>
        </p:nvPicPr>
        <p:blipFill>
          <a:blip r:embed="rId2"/>
          <a:stretch>
            <a:fillRect/>
          </a:stretch>
        </p:blipFill>
        <p:spPr>
          <a:xfrm>
            <a:off x="0" y="0"/>
            <a:ext cx="9144000" cy="7061200"/>
          </a:xfrm>
          <a:prstGeom prst="rect">
            <a:avLst/>
          </a:prstGeom>
          <a:ln w="12700">
            <a:miter lim="400000"/>
          </a:ln>
        </p:spPr>
      </p:pic>
      <p:sp>
        <p:nvSpPr>
          <p:cNvPr id="2048" name="Rectangle 3"/>
          <p:cNvSpPr txBox="1">
            <a:spLocks noGrp="1"/>
          </p:cNvSpPr>
          <p:nvPr>
            <p:ph type="title" idx="4294967295"/>
          </p:nvPr>
        </p:nvSpPr>
        <p:spPr>
          <a:xfrm>
            <a:off x="685800" y="4495800"/>
            <a:ext cx="7924800" cy="1981200"/>
          </a:xfrm>
          <a:prstGeom prst="rect">
            <a:avLst/>
          </a:prstGeom>
        </p:spPr>
        <p:txBody>
          <a:bodyPr/>
          <a:lstStyle/>
          <a:p>
            <a:pPr>
              <a:defRPr b="1">
                <a:latin typeface="Arial"/>
                <a:ea typeface="Arial"/>
                <a:cs typeface="Arial"/>
                <a:sym typeface="Arial"/>
              </a:defRPr>
            </a:pPr>
            <a:r>
              <a:rPr lang="ar-JO" dirty="0"/>
              <a:t>...وجهًا لوجه</a:t>
            </a:r>
            <a:br>
              <a:rPr dirty="0"/>
            </a:br>
            <a:r>
              <a:rPr lang="ar-JO" dirty="0"/>
              <a:t>في كل مجده</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51" name="Rectangle 3"/>
          <p:cNvSpPr txBox="1">
            <a:spLocks noGrp="1"/>
          </p:cNvSpPr>
          <p:nvPr>
            <p:ph type="title" idx="4294967295"/>
          </p:nvPr>
        </p:nvSpPr>
        <p:spPr>
          <a:xfrm>
            <a:off x="2743200" y="1371600"/>
            <a:ext cx="3962400" cy="1905000"/>
          </a:xfrm>
          <a:prstGeom prst="rect">
            <a:avLst/>
          </a:prstGeom>
        </p:spPr>
        <p:txBody>
          <a:bodyPr/>
          <a:lstStyle>
            <a:lvl1pPr>
              <a:defRPr b="1">
                <a:latin typeface="Arial"/>
                <a:ea typeface="Arial"/>
                <a:cs typeface="Arial"/>
                <a:sym typeface="Arial"/>
              </a:defRPr>
            </a:lvl1pPr>
          </a:lstStyle>
          <a:p>
            <a:r>
              <a:rPr lang="ar-JO" dirty="0"/>
              <a:t>سوف</a:t>
            </a:r>
            <a:br>
              <a:rPr lang="ar-JO" dirty="0"/>
            </a:br>
            <a:r>
              <a:rPr lang="ar-JO" dirty="0"/>
              <a:t>نراه</a:t>
            </a:r>
            <a:endParaRPr dirty="0"/>
          </a:p>
        </p:txBody>
      </p:sp>
      <p:sp>
        <p:nvSpPr>
          <p:cNvPr id="2052" name="Rectangle 3"/>
          <p:cNvSpPr txBox="1"/>
          <p:nvPr/>
        </p:nvSpPr>
        <p:spPr>
          <a:xfrm>
            <a:off x="2788919" y="3505825"/>
            <a:ext cx="3870962" cy="144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400" b="1">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b="1" i="0" u="none" strike="noStrike" kern="0" cap="none" spc="0" normalizeH="0" baseline="0" noProof="0" dirty="0">
                <a:ln>
                  <a:noFill/>
                </a:ln>
                <a:solidFill>
                  <a:srgbClr val="000000"/>
                </a:solidFill>
                <a:effectLst/>
                <a:uLnTx/>
                <a:uFillTx/>
                <a:latin typeface="Arial"/>
                <a:cs typeface="Arial"/>
                <a:sym typeface="Arial"/>
              </a:rPr>
              <a:t>سوف</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b="1" i="0" u="none" strike="noStrike" kern="0" cap="none" spc="0" normalizeH="0" baseline="0" noProof="0" dirty="0">
                <a:ln>
                  <a:noFill/>
                </a:ln>
                <a:solidFill>
                  <a:srgbClr val="000000"/>
                </a:solidFill>
                <a:effectLst/>
                <a:uLnTx/>
                <a:uFillTx/>
                <a:latin typeface="Arial"/>
                <a:cs typeface="Arial"/>
                <a:sym typeface="Arial"/>
              </a:rPr>
              <a:t>نراه</a:t>
            </a:r>
            <a:endParaRPr kumimoji="0" sz="4400" b="1"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52">
                                            <p:bg/>
                                          </p:spTgt>
                                        </p:tgtEl>
                                        <p:attrNameLst>
                                          <p:attrName>style.visibility</p:attrName>
                                        </p:attrNameLst>
                                      </p:cBhvr>
                                      <p:to>
                                        <p:strVal val="visible"/>
                                      </p:to>
                                    </p:set>
                                    <p:animEffect transition="in" filter="fade">
                                      <p:cBhvr>
                                        <p:cTn id="7" dur="500"/>
                                        <p:tgtEl>
                                          <p:spTgt spid="2052">
                                            <p:bg/>
                                          </p:spTgt>
                                        </p:tgtEl>
                                      </p:cBhvr>
                                    </p:animEffect>
                                  </p:childTnLst>
                                </p:cTn>
                              </p:par>
                              <p:par>
                                <p:cTn id="8" presetID="10" presetClass="entr" presetSubtype="0" fill="hold" grpId="0" nodeType="withEffect">
                                  <p:stCondLst>
                                    <p:cond delay="0"/>
                                  </p:stCondLst>
                                  <p:iterate>
                                    <p:tmAbs val="0"/>
                                  </p:iterate>
                                  <p:childTnLst>
                                    <p:set>
                                      <p:cBhvr>
                                        <p:cTn id="9" fill="hold"/>
                                        <p:tgtEl>
                                          <p:spTgt spid="2052">
                                            <p:txEl>
                                              <p:pRg st="0" end="0"/>
                                            </p:txEl>
                                          </p:spTgt>
                                        </p:tgtEl>
                                        <p:attrNameLst>
                                          <p:attrName>style.visibility</p:attrName>
                                        </p:attrNameLst>
                                      </p:cBhvr>
                                      <p:to>
                                        <p:strVal val="visible"/>
                                      </p:to>
                                    </p:set>
                                    <p:animEffect transition="in" filter="fade">
                                      <p:cBhvr>
                                        <p:cTn id="10" dur="500"/>
                                        <p:tgtEl>
                                          <p:spTgt spid="2052">
                                            <p:txEl>
                                              <p:pRg st="0" end="0"/>
                                            </p:txEl>
                                          </p:spTgt>
                                        </p:tgtEl>
                                      </p:cBhvr>
                                    </p:animEffect>
                                  </p:childTnLst>
                                </p:cTn>
                              </p:par>
                              <p:par>
                                <p:cTn id="11" presetID="10" presetClass="entr" presetSubtype="0" fill="hold" grpId="0" nodeType="withEffect">
                                  <p:stCondLst>
                                    <p:cond delay="0"/>
                                  </p:stCondLst>
                                  <p:iterate>
                                    <p:tmAbs val="0"/>
                                  </p:iterate>
                                  <p:childTnLst>
                                    <p:set>
                                      <p:cBhvr>
                                        <p:cTn id="12" fill="hold"/>
                                        <p:tgtEl>
                                          <p:spTgt spid="2052">
                                            <p:txEl>
                                              <p:pRg st="1" end="1"/>
                                            </p:txEl>
                                          </p:spTgt>
                                        </p:tgtEl>
                                        <p:attrNameLst>
                                          <p:attrName>style.visibility</p:attrName>
                                        </p:attrNameLst>
                                      </p:cBhvr>
                                      <p:to>
                                        <p:strVal val="visible"/>
                                      </p:to>
                                    </p:set>
                                    <p:animEffect transition="in" filter="fade">
                                      <p:cBhvr>
                                        <p:cTn id="13" dur="500"/>
                                        <p:tgtEl>
                                          <p:spTgt spid="205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5" name="Rectangle 2"/>
          <p:cNvSpPr/>
          <p:nvPr/>
        </p:nvSpPr>
        <p:spPr>
          <a:xfrm>
            <a:off x="0" y="0"/>
            <a:ext cx="9144000" cy="6858000"/>
          </a:xfrm>
          <a:prstGeom prst="rect">
            <a:avLst/>
          </a:prstGeom>
          <a:gradFill>
            <a:gsLst>
              <a:gs pos="0">
                <a:schemeClr val="accent2"/>
              </a:gs>
              <a:gs pos="100000">
                <a:srgbClr val="18185E"/>
              </a:gs>
            </a:gsLst>
            <a:path path="circle">
              <a:fillToRect l="37721" t="-19636" r="62278" b="119636"/>
            </a:path>
          </a:gradFill>
          <a:ln>
            <a:solidFill>
              <a:srgbClr val="000000"/>
            </a:solidFill>
            <a:miter/>
          </a:ln>
        </p:spPr>
        <p:txBody>
          <a:bodyPr lIns="45719" rIns="45719" anchor="ctr"/>
          <a:lstStyle/>
          <a:p>
            <a:endParaRPr/>
          </a:p>
        </p:txBody>
      </p:sp>
      <p:sp>
        <p:nvSpPr>
          <p:cNvPr id="1586" name="Title 1"/>
          <p:cNvSpPr txBox="1">
            <a:spLocks noGrp="1"/>
          </p:cNvSpPr>
          <p:nvPr>
            <p:ph type="title" idx="4294967295"/>
          </p:nvPr>
        </p:nvSpPr>
        <p:spPr>
          <a:xfrm>
            <a:off x="0" y="0"/>
            <a:ext cx="9144000" cy="762000"/>
          </a:xfrm>
          <a:prstGeom prst="rect">
            <a:avLst/>
          </a:prstGeom>
          <a:solidFill>
            <a:srgbClr val="000000"/>
          </a:solidFill>
        </p:spPr>
        <p:txBody>
          <a:bodyPr/>
          <a:lstStyle>
            <a:lvl1pPr>
              <a:defRPr b="1">
                <a:solidFill>
                  <a:schemeClr val="accent3">
                    <a:lumOff val="44000"/>
                  </a:schemeClr>
                </a:solidFill>
                <a:latin typeface="Arial"/>
                <a:ea typeface="Arial"/>
                <a:cs typeface="Arial"/>
                <a:sym typeface="Arial"/>
              </a:defRPr>
            </a:lvl1pPr>
          </a:lstStyle>
          <a:p>
            <a:r>
              <a:rPr lang="ar-JO" dirty="0"/>
              <a:t>انتقادات اللاهوت العهدي</a:t>
            </a:r>
            <a:endParaRPr dirty="0"/>
          </a:p>
        </p:txBody>
      </p:sp>
      <p:sp>
        <p:nvSpPr>
          <p:cNvPr id="1587" name="TextBox 2"/>
          <p:cNvSpPr txBox="1"/>
          <p:nvPr/>
        </p:nvSpPr>
        <p:spPr>
          <a:xfrm>
            <a:off x="198119" y="990600"/>
            <a:ext cx="8900162" cy="48936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66700" indent="-266700" algn="r" rtl="1">
              <a:buSzPct val="100000"/>
              <a:buFont typeface="Arial"/>
              <a:buChar char="•"/>
              <a:defRPr b="1">
                <a:solidFill>
                  <a:schemeClr val="accent3">
                    <a:lumOff val="44000"/>
                  </a:schemeClr>
                </a:solidFill>
                <a:effectLst>
                  <a:outerShdw blurRad="50800" dist="101600" dir="2700000" rotWithShape="0">
                    <a:srgbClr val="000000"/>
                  </a:outerShdw>
                </a:effectLst>
                <a:latin typeface="Arial"/>
                <a:ea typeface="Arial"/>
                <a:cs typeface="Arial"/>
                <a:sym typeface="Arial"/>
              </a:defRPr>
            </a:pPr>
            <a:r>
              <a:rPr lang="ar-JO" dirty="0"/>
              <a:t>منهاج روحاني (83- 84)</a:t>
            </a:r>
            <a:endParaRPr dirty="0"/>
          </a:p>
          <a:p>
            <a:pPr marL="266700" indent="-266700" algn="r" rtl="1">
              <a:buSzPct val="100000"/>
              <a:buFont typeface="Arial"/>
              <a:buChar char="•"/>
              <a:defRPr b="1">
                <a:solidFill>
                  <a:schemeClr val="accent3">
                    <a:lumOff val="44000"/>
                  </a:schemeClr>
                </a:solidFill>
                <a:effectLst>
                  <a:outerShdw blurRad="50800" dist="101600" dir="2700000" rotWithShape="0">
                    <a:srgbClr val="000000"/>
                  </a:outerShdw>
                </a:effectLst>
                <a:latin typeface="Arial"/>
                <a:ea typeface="Arial"/>
                <a:cs typeface="Arial"/>
                <a:sym typeface="Arial"/>
              </a:defRPr>
            </a:pPr>
            <a:r>
              <a:rPr lang="ar-JO" dirty="0"/>
              <a:t>رؤية التدبيرات لكن الإصرار على عهد نعمة واحد (8)</a:t>
            </a:r>
            <a:endParaRPr dirty="0"/>
          </a:p>
          <a:p>
            <a:pPr marL="266700" indent="-266700" algn="r" rtl="1">
              <a:buSzPct val="100000"/>
              <a:buFont typeface="Arial"/>
              <a:buChar char="•"/>
              <a:defRPr b="1">
                <a:solidFill>
                  <a:schemeClr val="accent3">
                    <a:lumOff val="44000"/>
                  </a:schemeClr>
                </a:solidFill>
                <a:effectLst>
                  <a:outerShdw blurRad="50800" dist="101600" dir="2700000" rotWithShape="0">
                    <a:srgbClr val="000000"/>
                  </a:outerShdw>
                </a:effectLst>
                <a:latin typeface="Arial"/>
                <a:ea typeface="Arial"/>
                <a:cs typeface="Arial"/>
                <a:sym typeface="Arial"/>
              </a:defRPr>
            </a:pPr>
            <a:r>
              <a:rPr lang="ar-JO" dirty="0"/>
              <a:t>العهود الكتابية لها عناصر بجانب الفداء (85)</a:t>
            </a:r>
            <a:endParaRPr dirty="0"/>
          </a:p>
          <a:p>
            <a:pPr marL="266700" indent="-266700" algn="r" rtl="1">
              <a:buSzPct val="100000"/>
              <a:buFont typeface="Arial"/>
              <a:buChar char="•"/>
              <a:defRPr b="1">
                <a:solidFill>
                  <a:schemeClr val="accent3">
                    <a:lumOff val="44000"/>
                  </a:schemeClr>
                </a:solidFill>
                <a:effectLst>
                  <a:outerShdw blurRad="50800" dist="101600" dir="2700000" rotWithShape="0">
                    <a:srgbClr val="000000"/>
                  </a:outerShdw>
                </a:effectLst>
                <a:latin typeface="Arial"/>
                <a:ea typeface="Arial"/>
                <a:cs typeface="Arial"/>
                <a:sym typeface="Arial"/>
              </a:defRPr>
            </a:pPr>
            <a:r>
              <a:rPr lang="ar-SA" dirty="0"/>
              <a:t>هدف التاريخ ليس واسعًا بما فيه الكفاية – باستثناء الأغراض المتعلقة بإسرائيل، والكنيسة، والملائكة، والكون (85- 86)</a:t>
            </a:r>
            <a:endParaRPr lang="ar-JO" dirty="0"/>
          </a:p>
          <a:p>
            <a:pPr marL="266700" indent="-266700" algn="r" rtl="1">
              <a:buSzPct val="100000"/>
              <a:buFont typeface="Arial"/>
              <a:buChar char="•"/>
              <a:defRPr b="1">
                <a:solidFill>
                  <a:schemeClr val="accent3">
                    <a:lumOff val="44000"/>
                  </a:schemeClr>
                </a:solidFill>
                <a:effectLst>
                  <a:outerShdw blurRad="50800" dist="101600" dir="2700000" rotWithShape="0">
                    <a:srgbClr val="000000"/>
                  </a:outerShdw>
                </a:effectLst>
                <a:latin typeface="Arial"/>
                <a:ea typeface="Arial"/>
                <a:cs typeface="Arial"/>
                <a:sym typeface="Arial"/>
              </a:defRPr>
            </a:pPr>
            <a:r>
              <a:rPr lang="ar-SA" dirty="0"/>
              <a:t>وجهات النظر القديمة ليست صحيحة بالضرورة (المسألة كتابية)</a:t>
            </a:r>
            <a:endParaRPr lang="ar-JO" dirty="0"/>
          </a:p>
          <a:p>
            <a:pPr marL="266700" indent="-266700" algn="r" rtl="1">
              <a:buSzPct val="100000"/>
              <a:buFont typeface="Arial"/>
              <a:buChar char="•"/>
              <a:defRPr b="1">
                <a:solidFill>
                  <a:schemeClr val="accent3">
                    <a:lumOff val="44000"/>
                  </a:schemeClr>
                </a:solidFill>
                <a:effectLst>
                  <a:outerShdw blurRad="50800" dist="101600" dir="2700000" rotWithShape="0">
                    <a:srgbClr val="000000"/>
                  </a:outerShdw>
                </a:effectLst>
                <a:latin typeface="Arial"/>
                <a:ea typeface="Arial"/>
                <a:cs typeface="Arial"/>
                <a:sym typeface="Arial"/>
              </a:defRPr>
            </a:pPr>
            <a:r>
              <a:rPr lang="ar-SA" dirty="0"/>
              <a:t>"عهد النعمة" و "عهد الأعمال" غير موجودان في الكتاب المقدس أبدًا</a:t>
            </a:r>
            <a:r>
              <a:rPr lang="ar-JO" dirty="0"/>
              <a:t> (82)</a:t>
            </a:r>
            <a:r>
              <a:rPr lang="ar-SA" dirty="0"/>
              <a:t> </a:t>
            </a:r>
            <a:endParaRPr lang="ar-JO" dirty="0"/>
          </a:p>
          <a:p>
            <a:pPr marL="266700" indent="-266700" algn="r" rtl="1">
              <a:buSzPct val="100000"/>
              <a:buFont typeface="Arial"/>
              <a:buChar char="•"/>
              <a:defRPr b="1">
                <a:solidFill>
                  <a:schemeClr val="accent3">
                    <a:lumOff val="44000"/>
                  </a:schemeClr>
                </a:solidFill>
                <a:effectLst>
                  <a:outerShdw blurRad="50800" dist="101600" dir="2700000" rotWithShape="0">
                    <a:srgbClr val="000000"/>
                  </a:outerShdw>
                </a:effectLst>
                <a:latin typeface="Arial"/>
                <a:ea typeface="Arial"/>
                <a:cs typeface="Arial"/>
                <a:sym typeface="Arial"/>
              </a:defRPr>
            </a:pPr>
            <a:r>
              <a:rPr lang="ar-SA" dirty="0"/>
              <a:t>المقاطع المذكورة (تثنية 6: 5، 10- 12؛ 30: 15- 20) = الحياة في أرض الموعد (وليس السماء) (رايري، 189)</a:t>
            </a:r>
            <a:endParaRPr lang="en-US" dirty="0"/>
          </a:p>
          <a:p>
            <a:pPr marL="266700" indent="-266700" algn="r" rtl="1">
              <a:buSzPct val="100000"/>
              <a:buFont typeface="Arial"/>
              <a:buChar char="•"/>
              <a:defRPr b="1">
                <a:solidFill>
                  <a:schemeClr val="accent3">
                    <a:lumOff val="44000"/>
                  </a:schemeClr>
                </a:solidFill>
                <a:effectLst>
                  <a:outerShdw blurRad="50800" dist="101600" dir="2700000" rotWithShape="0">
                    <a:srgbClr val="000000"/>
                  </a:outerShdw>
                </a:effectLst>
                <a:latin typeface="Arial"/>
                <a:ea typeface="Arial"/>
                <a:cs typeface="Arial"/>
                <a:sym typeface="Arial"/>
              </a:defRPr>
            </a:pPr>
            <a:r>
              <a:rPr lang="ar-SA" dirty="0"/>
              <a:t>الاستخدام الاستنتاجي (وليس الاستقرائي) والتفسير بدلاً من البيانات الواضحة </a:t>
            </a:r>
            <a:endParaRPr lang="ar-JO" dirty="0"/>
          </a:p>
          <a:p>
            <a:pPr algn="r" rtl="1">
              <a:buSzPct val="100000"/>
              <a:defRPr b="1">
                <a:solidFill>
                  <a:schemeClr val="accent3">
                    <a:lumOff val="44000"/>
                  </a:schemeClr>
                </a:solidFill>
                <a:effectLst>
                  <a:outerShdw blurRad="50800" dist="101600" dir="2700000" rotWithShape="0">
                    <a:srgbClr val="000000"/>
                  </a:outerShdw>
                </a:effectLst>
                <a:latin typeface="Arial"/>
                <a:ea typeface="Arial"/>
                <a:cs typeface="Arial"/>
                <a:sym typeface="Arial"/>
              </a:defRPr>
            </a:pPr>
            <a:r>
              <a:rPr lang="ar-JO" dirty="0"/>
              <a:t>   </a:t>
            </a:r>
            <a:r>
              <a:rPr lang="ar-SA" dirty="0"/>
              <a:t>(رايري، 189- 90)</a:t>
            </a:r>
            <a:r>
              <a:rPr lang="en-US" dirty="0"/>
              <a:t> </a:t>
            </a:r>
            <a:endParaRPr lang="ar-JO" dirty="0"/>
          </a:p>
          <a:p>
            <a:pPr marL="266700" indent="-266700" algn="r" rtl="1">
              <a:buSzPct val="100000"/>
              <a:buFont typeface="Arial"/>
              <a:buChar char="•"/>
              <a:defRPr b="1">
                <a:solidFill>
                  <a:schemeClr val="accent3">
                    <a:lumOff val="44000"/>
                  </a:schemeClr>
                </a:solidFill>
                <a:effectLst>
                  <a:outerShdw blurRad="50800" dist="101600" dir="2700000" rotWithShape="0">
                    <a:srgbClr val="000000"/>
                  </a:outerShdw>
                </a:effectLst>
                <a:latin typeface="Arial"/>
                <a:ea typeface="Arial"/>
                <a:cs typeface="Arial"/>
                <a:sym typeface="Arial"/>
              </a:defRPr>
            </a:pPr>
            <a:r>
              <a:rPr lang="en-US" dirty="0"/>
              <a:t> </a:t>
            </a:r>
            <a:r>
              <a:rPr lang="ar-SA" dirty="0"/>
              <a:t>يُقرأ العهد الجديد مرة أخرى في العهد القديم (رايري، 191 -93)</a:t>
            </a:r>
            <a:endParaRPr dirty="0"/>
          </a:p>
          <a:p>
            <a:pPr marL="266700" indent="-266700" algn="r" rtl="1">
              <a:buSzPct val="100000"/>
              <a:buFont typeface="Arial"/>
              <a:buChar char="•"/>
              <a:defRPr b="1">
                <a:solidFill>
                  <a:schemeClr val="accent3">
                    <a:lumOff val="44000"/>
                  </a:schemeClr>
                </a:solidFill>
                <a:effectLst>
                  <a:outerShdw blurRad="50800" dist="101600" dir="2700000" rotWithShape="0">
                    <a:srgbClr val="000000"/>
                  </a:outerShdw>
                </a:effectLst>
                <a:latin typeface="Arial"/>
                <a:ea typeface="Arial"/>
                <a:cs typeface="Arial"/>
                <a:sym typeface="Arial"/>
              </a:defRPr>
            </a:pPr>
            <a:r>
              <a:rPr lang="ar-JO" dirty="0"/>
              <a:t>العهد الإبراهيمي مشروط</a:t>
            </a:r>
            <a:endParaRPr dirty="0"/>
          </a:p>
        </p:txBody>
      </p:sp>
      <p:sp>
        <p:nvSpPr>
          <p:cNvPr id="1588" name="TextBox 3"/>
          <p:cNvSpPr txBox="1"/>
          <p:nvPr/>
        </p:nvSpPr>
        <p:spPr>
          <a:xfrm>
            <a:off x="0" y="6477000"/>
            <a:ext cx="9144000" cy="307777"/>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b="1">
                <a:solidFill>
                  <a:schemeClr val="accent3">
                    <a:lumOff val="44000"/>
                  </a:schemeClr>
                </a:solidFill>
                <a:latin typeface="Arial"/>
                <a:ea typeface="Arial"/>
                <a:cs typeface="Arial"/>
                <a:sym typeface="Arial"/>
              </a:defRPr>
            </a:pPr>
            <a:r>
              <a:rPr lang="ar-JO" dirty="0"/>
              <a:t>بول ن. بينوير، </a:t>
            </a:r>
            <a:r>
              <a:rPr lang="ar-JO" i="1" dirty="0"/>
              <a:t>فهم نبوات آخر الأزمنة</a:t>
            </a:r>
            <a:r>
              <a:rPr lang="ar-JO" dirty="0"/>
              <a:t>، 83- 86؛ راجع، رايري، </a:t>
            </a:r>
            <a:r>
              <a:rPr lang="ar-JO" i="1" dirty="0"/>
              <a:t>التدبيرية</a:t>
            </a:r>
            <a:r>
              <a:rPr lang="ar-JO" dirty="0"/>
              <a:t>، 189، 193</a:t>
            </a:r>
            <a:endParaRPr dirty="0"/>
          </a:p>
        </p:txBody>
      </p:sp>
      <p:sp>
        <p:nvSpPr>
          <p:cNvPr id="1589" name="Straight Connector 7"/>
          <p:cNvSpPr/>
          <p:nvPr/>
        </p:nvSpPr>
        <p:spPr>
          <a:xfrm>
            <a:off x="0" y="2895600"/>
            <a:ext cx="9144001" cy="1589"/>
          </a:xfrm>
          <a:prstGeom prst="line">
            <a:avLst/>
          </a:prstGeom>
          <a:ln w="38100">
            <a:solidFill>
              <a:schemeClr val="accent3">
                <a:lumOff val="44000"/>
              </a:schemeClr>
            </a:solidFill>
          </a:ln>
        </p:spPr>
        <p:txBody>
          <a:bodyPr lIns="45719" rIns="45719"/>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1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15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15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15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15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iterate>
                                    <p:tmAbs val="0"/>
                                  </p:iterate>
                                  <p:childTnLst>
                                    <p:set>
                                      <p:cBhvr>
                                        <p:cTn id="30" fill="hold"/>
                                        <p:tgtEl>
                                          <p:spTgt spid="158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iterate>
                                    <p:tmAbs val="0"/>
                                  </p:iterate>
                                  <p:childTnLst>
                                    <p:set>
                                      <p:cBhvr>
                                        <p:cTn id="34" fill="hold"/>
                                        <p:tgtEl>
                                          <p:spTgt spid="1587">
                                            <p:txEl>
                                              <p:pRg st="7" end="7"/>
                                            </p:txEl>
                                          </p:spTgt>
                                        </p:tgtEl>
                                        <p:attrNameLst>
                                          <p:attrName>style.visibility</p:attrName>
                                        </p:attrNameLst>
                                      </p:cBhvr>
                                      <p:to>
                                        <p:strVal val="visible"/>
                                      </p:to>
                                    </p:set>
                                  </p:childTnLst>
                                </p:cTn>
                              </p:par>
                              <p:par>
                                <p:cTn id="35" presetID="1" presetClass="entr" presetSubtype="0" fill="hold" grpId="1" nodeType="withEffect">
                                  <p:stCondLst>
                                    <p:cond delay="0"/>
                                  </p:stCondLst>
                                  <p:iterate>
                                    <p:tmAbs val="0"/>
                                  </p:iterate>
                                  <p:childTnLst>
                                    <p:set>
                                      <p:cBhvr>
                                        <p:cTn id="36" fill="hold"/>
                                        <p:tgtEl>
                                          <p:spTgt spid="1587">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1587">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iterate>
                                    <p:tmAbs val="0"/>
                                  </p:iterate>
                                  <p:childTnLst>
                                    <p:set>
                                      <p:cBhvr>
                                        <p:cTn id="44" fill="hold"/>
                                        <p:tgtEl>
                                          <p:spTgt spid="158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 grpId="1" uiExpand="1" build="p" bldLvl="5"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55" name="Rectangle 3"/>
          <p:cNvSpPr txBox="1">
            <a:spLocks noGrp="1"/>
          </p:cNvSpPr>
          <p:nvPr>
            <p:ph type="title" idx="4294967295"/>
          </p:nvPr>
        </p:nvSpPr>
        <p:spPr>
          <a:xfrm>
            <a:off x="228600" y="4572000"/>
            <a:ext cx="5562600" cy="2286000"/>
          </a:xfrm>
          <a:prstGeom prst="rect">
            <a:avLst/>
          </a:prstGeom>
          <a:effectLst>
            <a:outerShdw blurRad="63500" dist="35921" dir="2700000" rotWithShape="0">
              <a:srgbClr val="000000">
                <a:alpha val="74998"/>
              </a:srgbClr>
            </a:outerShdw>
          </a:effectLst>
        </p:spPr>
        <p:txBody>
          <a:bodyPr/>
          <a:lstStyle/>
          <a:p>
            <a:pPr>
              <a:defRPr b="1">
                <a:solidFill>
                  <a:schemeClr val="accent3">
                    <a:lumOff val="44000"/>
                  </a:schemeClr>
                </a:solidFill>
                <a:latin typeface="Arial"/>
                <a:ea typeface="Arial"/>
                <a:cs typeface="Arial"/>
                <a:sym typeface="Arial"/>
              </a:defRPr>
            </a:pPr>
            <a:r>
              <a:rPr lang="ar-JO" dirty="0"/>
              <a:t>...وجهًا لوجه</a:t>
            </a:r>
            <a:br>
              <a:rPr dirty="0"/>
            </a:br>
            <a:r>
              <a:rPr lang="ar-JO" dirty="0"/>
              <a:t>ربنا ومخلصنا</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2" descr="Picture 2"/>
          <p:cNvPicPr>
            <a:picLocks noChangeAspect="1"/>
          </p:cNvPicPr>
          <p:nvPr/>
        </p:nvPicPr>
        <p:blipFill>
          <a:blip r:embed="rId2"/>
          <a:stretch>
            <a:fillRect/>
          </a:stretch>
        </p:blipFill>
        <p:spPr>
          <a:xfrm>
            <a:off x="0" y="-34925"/>
            <a:ext cx="9144000" cy="6892925"/>
          </a:xfrm>
          <a:prstGeom prst="rect">
            <a:avLst/>
          </a:prstGeom>
          <a:ln w="12700">
            <a:miter lim="400000"/>
          </a:ln>
        </p:spPr>
      </p:pic>
      <p:sp>
        <p:nvSpPr>
          <p:cNvPr id="2058" name="Rectangle 3"/>
          <p:cNvSpPr txBox="1">
            <a:spLocks noGrp="1"/>
          </p:cNvSpPr>
          <p:nvPr>
            <p:ph type="title" idx="4294967295"/>
          </p:nvPr>
        </p:nvSpPr>
        <p:spPr>
          <a:xfrm>
            <a:off x="838200" y="5562600"/>
            <a:ext cx="7772400" cy="1143000"/>
          </a:xfrm>
          <a:prstGeom prst="rect">
            <a:avLst/>
          </a:prstGeom>
          <a:effectLst>
            <a:outerShdw blurRad="63500" dist="35921" dir="2700000" rotWithShape="0">
              <a:srgbClr val="000000">
                <a:alpha val="74998"/>
              </a:srgbClr>
            </a:outerShdw>
          </a:effectLst>
        </p:spPr>
        <p:txBody>
          <a:bodyPr>
            <a:normAutofit fontScale="90000"/>
          </a:bodyPr>
          <a:lstStyle>
            <a:lvl1pPr defTabSz="768095">
              <a:defRPr sz="3696" b="1">
                <a:solidFill>
                  <a:schemeClr val="accent3">
                    <a:lumOff val="44000"/>
                  </a:schemeClr>
                </a:solidFill>
                <a:latin typeface="Arial"/>
                <a:ea typeface="Arial"/>
                <a:cs typeface="Arial"/>
                <a:sym typeface="Arial"/>
              </a:defRPr>
            </a:lvl1pPr>
          </a:lstStyle>
          <a:p>
            <a:r>
              <a:rPr lang="ar-JO" dirty="0"/>
              <a:t>وستطلق الملائكة صيحة</a:t>
            </a:r>
            <a:br>
              <a:rPr lang="ar-JO" dirty="0"/>
            </a:br>
            <a:r>
              <a:rPr lang="ar-JO" dirty="0"/>
              <a:t>مجيئهِ</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61" name="Rectangle 3"/>
          <p:cNvSpPr txBox="1">
            <a:spLocks noGrp="1"/>
          </p:cNvSpPr>
          <p:nvPr>
            <p:ph type="title" idx="4294967295"/>
          </p:nvPr>
        </p:nvSpPr>
        <p:spPr>
          <a:prstGeom prst="rect">
            <a:avLst/>
          </a:prstGeom>
        </p:spPr>
        <p:txBody>
          <a:bodyPr>
            <a:normAutofit fontScale="90000"/>
          </a:bodyPr>
          <a:lstStyle>
            <a:lvl1pPr defTabSz="768095">
              <a:defRPr sz="3696" b="1">
                <a:latin typeface="Arial"/>
                <a:ea typeface="Arial"/>
                <a:cs typeface="Arial"/>
                <a:sym typeface="Arial"/>
              </a:defRPr>
            </a:lvl1pPr>
          </a:lstStyle>
          <a:p>
            <a:r>
              <a:rPr lang="ar-JO" dirty="0"/>
              <a:t>وسينهض النائمون</a:t>
            </a:r>
            <a:br>
              <a:rPr lang="ar-JO" dirty="0"/>
            </a:br>
            <a:r>
              <a:rPr lang="ar-JO" dirty="0"/>
              <a:t>من أماكن سباتهم</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3" name="Picture 2" descr="Picture 2"/>
          <p:cNvPicPr>
            <a:picLocks noChangeAspect="1"/>
          </p:cNvPicPr>
          <p:nvPr/>
        </p:nvPicPr>
        <p:blipFill>
          <a:blip r:embed="rId2"/>
          <a:stretch>
            <a:fillRect/>
          </a:stretch>
        </p:blipFill>
        <p:spPr>
          <a:xfrm>
            <a:off x="0" y="0"/>
            <a:ext cx="9144000" cy="7239000"/>
          </a:xfrm>
          <a:prstGeom prst="rect">
            <a:avLst/>
          </a:prstGeom>
          <a:ln w="12700">
            <a:miter lim="400000"/>
          </a:ln>
        </p:spPr>
      </p:pic>
      <p:sp>
        <p:nvSpPr>
          <p:cNvPr id="2064" name="Rectangle 3"/>
          <p:cNvSpPr txBox="1">
            <a:spLocks noGrp="1"/>
          </p:cNvSpPr>
          <p:nvPr>
            <p:ph type="title" idx="4294967295"/>
          </p:nvPr>
        </p:nvSpPr>
        <p:spPr>
          <a:xfrm>
            <a:off x="4760495" y="144379"/>
            <a:ext cx="4383505" cy="1143000"/>
          </a:xfrm>
          <a:prstGeom prst="rect">
            <a:avLst/>
          </a:prstGeom>
          <a:effectLst>
            <a:outerShdw blurRad="63500" dist="35921" dir="2700000" rotWithShape="0">
              <a:schemeClr val="accent3">
                <a:lumOff val="44000"/>
                <a:alpha val="74998"/>
              </a:schemeClr>
            </a:outerShdw>
          </a:effectLst>
        </p:spPr>
        <p:txBody>
          <a:bodyPr>
            <a:normAutofit fontScale="90000"/>
          </a:bodyPr>
          <a:lstStyle>
            <a:lvl1pPr defTabSz="768095">
              <a:defRPr sz="3696" b="1">
                <a:latin typeface="Arial"/>
                <a:ea typeface="Arial"/>
                <a:cs typeface="Arial"/>
                <a:sym typeface="Arial"/>
              </a:defRPr>
            </a:lvl1pPr>
          </a:lstStyle>
          <a:p>
            <a:r>
              <a:rPr lang="ar-JO" dirty="0"/>
              <a:t>وأولئك الباقون</a:t>
            </a:r>
            <a:br>
              <a:rPr lang="ar-JO" dirty="0"/>
            </a:br>
            <a:r>
              <a:rPr lang="ar-JO" dirty="0"/>
              <a:t>سيتغيّرون في لحظة</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6"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67" name="Rectangle 3"/>
          <p:cNvSpPr txBox="1">
            <a:spLocks noGrp="1"/>
          </p:cNvSpPr>
          <p:nvPr>
            <p:ph type="title" idx="4294967295"/>
          </p:nvPr>
        </p:nvSpPr>
        <p:spPr>
          <a:prstGeom prst="rect">
            <a:avLst/>
          </a:prstGeom>
          <a:effectLst>
            <a:outerShdw blurRad="63500" dist="35921" dir="2700000" rotWithShape="0">
              <a:srgbClr val="000000">
                <a:alpha val="74998"/>
              </a:srgbClr>
            </a:outerShdw>
          </a:effectLst>
        </p:spPr>
        <p:txBody>
          <a:bodyPr>
            <a:normAutofit fontScale="90000"/>
          </a:bodyPr>
          <a:lstStyle/>
          <a:p>
            <a:pPr defTabSz="768095">
              <a:defRPr sz="3696" b="1">
                <a:solidFill>
                  <a:schemeClr val="accent3">
                    <a:lumOff val="44000"/>
                  </a:schemeClr>
                </a:solidFill>
                <a:latin typeface="Arial"/>
                <a:ea typeface="Arial"/>
                <a:cs typeface="Arial"/>
                <a:sym typeface="Arial"/>
              </a:defRPr>
            </a:pPr>
            <a:r>
              <a:rPr lang="ar-JO" dirty="0"/>
              <a:t>وسنراه حينئدٍ</a:t>
            </a:r>
            <a:br>
              <a:rPr lang="ar-JO" dirty="0"/>
            </a:br>
            <a:r>
              <a:rPr lang="ar-JO" dirty="0"/>
              <a:t>وجهًا لوجه</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Picture 2" descr="Picture 2"/>
          <p:cNvPicPr>
            <a:picLocks noChangeAspect="1"/>
          </p:cNvPicPr>
          <p:nvPr/>
        </p:nvPicPr>
        <p:blipFill>
          <a:blip r:embed="rId2"/>
          <a:stretch>
            <a:fillRect/>
          </a:stretch>
        </p:blipFill>
        <p:spPr>
          <a:xfrm>
            <a:off x="0" y="-50800"/>
            <a:ext cx="9144000" cy="6908800"/>
          </a:xfrm>
          <a:prstGeom prst="rect">
            <a:avLst/>
          </a:prstGeom>
          <a:ln w="12700">
            <a:miter lim="400000"/>
          </a:ln>
        </p:spPr>
      </p:pic>
      <p:sp>
        <p:nvSpPr>
          <p:cNvPr id="2070" name="Rectangle 3"/>
          <p:cNvSpPr txBox="1">
            <a:spLocks noGrp="1"/>
          </p:cNvSpPr>
          <p:nvPr>
            <p:ph type="title" idx="4294967295"/>
          </p:nvPr>
        </p:nvSpPr>
        <p:spPr>
          <a:xfrm>
            <a:off x="762000" y="4267200"/>
            <a:ext cx="7772400" cy="1143000"/>
          </a:xfrm>
          <a:prstGeom prst="rect">
            <a:avLst/>
          </a:prstGeom>
        </p:spPr>
        <p:txBody>
          <a:bodyPr/>
          <a:lstStyle>
            <a:lvl1pPr>
              <a:defRPr b="1">
                <a:solidFill>
                  <a:schemeClr val="accent3">
                    <a:lumOff val="44000"/>
                  </a:schemeClr>
                </a:solidFill>
                <a:latin typeface="Arial"/>
                <a:ea typeface="Arial"/>
                <a:cs typeface="Arial"/>
                <a:sym typeface="Arial"/>
              </a:defRPr>
            </a:lvl1pPr>
          </a:lstStyle>
          <a:p>
            <a:r>
              <a:rPr lang="ar-JO" dirty="0"/>
              <a:t>سوف تراه</a:t>
            </a:r>
            <a:endParaRPr dirty="0"/>
          </a:p>
        </p:txBody>
      </p:sp>
      <p:sp>
        <p:nvSpPr>
          <p:cNvPr id="2071" name="Rectangle 3"/>
          <p:cNvSpPr txBox="1"/>
          <p:nvPr/>
        </p:nvSpPr>
        <p:spPr>
          <a:xfrm>
            <a:off x="807719" y="5444580"/>
            <a:ext cx="768096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400" b="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b="1" i="0" u="none" strike="noStrike" kern="0" cap="none" spc="0" normalizeH="0" baseline="0" noProof="0" dirty="0">
                <a:ln>
                  <a:noFill/>
                </a:ln>
                <a:solidFill>
                  <a:srgbClr val="8F8F8F">
                    <a:lumOff val="44000"/>
                  </a:srgbClr>
                </a:solidFill>
                <a:effectLst/>
                <a:uLnTx/>
                <a:uFillTx/>
                <a:latin typeface="Arial"/>
                <a:cs typeface="Arial"/>
                <a:sym typeface="Arial"/>
              </a:rPr>
              <a:t>سوف نراه</a:t>
            </a:r>
            <a:endParaRPr kumimoji="0" sz="4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71">
                                            <p:bg/>
                                          </p:spTgt>
                                        </p:tgtEl>
                                        <p:attrNameLst>
                                          <p:attrName>style.visibility</p:attrName>
                                        </p:attrNameLst>
                                      </p:cBhvr>
                                      <p:to>
                                        <p:strVal val="visible"/>
                                      </p:to>
                                    </p:set>
                                    <p:animEffect transition="in" filter="fade">
                                      <p:cBhvr>
                                        <p:cTn id="7" dur="500"/>
                                        <p:tgtEl>
                                          <p:spTgt spid="2071">
                                            <p:bg/>
                                          </p:spTgt>
                                        </p:tgtEl>
                                      </p:cBhvr>
                                    </p:animEffect>
                                  </p:childTnLst>
                                </p:cTn>
                              </p:par>
                              <p:par>
                                <p:cTn id="8" presetID="10" presetClass="entr" presetSubtype="0" fill="hold" grpId="0" nodeType="withEffect">
                                  <p:stCondLst>
                                    <p:cond delay="0"/>
                                  </p:stCondLst>
                                  <p:iterate>
                                    <p:tmAbs val="0"/>
                                  </p:iterate>
                                  <p:childTnLst>
                                    <p:set>
                                      <p:cBhvr>
                                        <p:cTn id="9" fill="hold"/>
                                        <p:tgtEl>
                                          <p:spTgt spid="2071">
                                            <p:txEl>
                                              <p:pRg st="0" end="0"/>
                                            </p:txEl>
                                          </p:spTgt>
                                        </p:tgtEl>
                                        <p:attrNameLst>
                                          <p:attrName>style.visibility</p:attrName>
                                        </p:attrNameLst>
                                      </p:cBhvr>
                                      <p:to>
                                        <p:strVal val="visible"/>
                                      </p:to>
                                    </p:set>
                                    <p:animEffect transition="in" filter="fade">
                                      <p:cBhvr>
                                        <p:cTn id="10" dur="500"/>
                                        <p:tgtEl>
                                          <p:spTgt spid="20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1" grpId="0" build="p" bldLvl="5"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3" name="Picture 2" descr="Picture 2"/>
          <p:cNvPicPr>
            <a:picLocks noChangeAspect="1"/>
          </p:cNvPicPr>
          <p:nvPr/>
        </p:nvPicPr>
        <p:blipFill>
          <a:blip r:embed="rId2"/>
          <a:stretch>
            <a:fillRect/>
          </a:stretch>
        </p:blipFill>
        <p:spPr>
          <a:xfrm>
            <a:off x="0" y="1649413"/>
            <a:ext cx="4405313" cy="5208588"/>
          </a:xfrm>
          <a:prstGeom prst="rect">
            <a:avLst/>
          </a:prstGeom>
          <a:ln w="12700">
            <a:miter lim="400000"/>
          </a:ln>
        </p:spPr>
      </p:pic>
      <p:sp>
        <p:nvSpPr>
          <p:cNvPr id="2074" name="Rectangle 3"/>
          <p:cNvSpPr txBox="1">
            <a:spLocks noGrp="1"/>
          </p:cNvSpPr>
          <p:nvPr>
            <p:ph type="title" idx="4294967295"/>
          </p:nvPr>
        </p:nvSpPr>
        <p:spPr>
          <a:xfrm>
            <a:off x="3352800" y="609600"/>
            <a:ext cx="5105400" cy="2209800"/>
          </a:xfrm>
          <a:prstGeom prst="rect">
            <a:avLst/>
          </a:prstGeom>
        </p:spPr>
        <p:txBody>
          <a:bodyPr/>
          <a:lstStyle/>
          <a:p>
            <a:pPr>
              <a:defRPr b="1">
                <a:latin typeface="Arial"/>
                <a:ea typeface="Arial"/>
                <a:cs typeface="Arial"/>
                <a:sym typeface="Arial"/>
              </a:defRPr>
            </a:pPr>
            <a:r>
              <a:rPr lang="ar-JO" dirty="0"/>
              <a:t>...وجهًا لوجه</a:t>
            </a:r>
            <a:br>
              <a:rPr dirty="0"/>
            </a:br>
            <a:r>
              <a:rPr lang="ar-JO" dirty="0"/>
              <a:t>في كل مجدهِ</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6" name="Picture 2" descr="Picture 2"/>
          <p:cNvPicPr>
            <a:picLocks noChangeAspect="1"/>
          </p:cNvPicPr>
          <p:nvPr/>
        </p:nvPicPr>
        <p:blipFill>
          <a:blip r:embed="rId2"/>
          <a:stretch>
            <a:fillRect/>
          </a:stretch>
        </p:blipFill>
        <p:spPr>
          <a:xfrm>
            <a:off x="0" y="-34925"/>
            <a:ext cx="9144000" cy="6892925"/>
          </a:xfrm>
          <a:prstGeom prst="rect">
            <a:avLst/>
          </a:prstGeom>
          <a:ln w="12700">
            <a:miter lim="400000"/>
          </a:ln>
        </p:spPr>
      </p:pic>
      <p:sp>
        <p:nvSpPr>
          <p:cNvPr id="2077" name="Rectangle 3"/>
          <p:cNvSpPr txBox="1">
            <a:spLocks noGrp="1"/>
          </p:cNvSpPr>
          <p:nvPr>
            <p:ph type="title" idx="4294967295"/>
          </p:nvPr>
        </p:nvSpPr>
        <p:spPr>
          <a:prstGeom prst="rect">
            <a:avLst/>
          </a:prstGeom>
        </p:spPr>
        <p:txBody>
          <a:bodyPr/>
          <a:lstStyle>
            <a:lvl1pPr>
              <a:defRPr b="1">
                <a:solidFill>
                  <a:srgbClr val="FDFFFA"/>
                </a:solidFill>
                <a:effectLst>
                  <a:outerShdw blurRad="38100" dist="38100" dir="2700000" rotWithShape="0">
                    <a:srgbClr val="000000">
                      <a:alpha val="43137"/>
                    </a:srgbClr>
                  </a:outerShdw>
                </a:effectLst>
                <a:latin typeface="Arial"/>
                <a:ea typeface="Arial"/>
                <a:cs typeface="Arial"/>
                <a:sym typeface="Arial"/>
              </a:defRPr>
            </a:lvl1pPr>
          </a:lstStyle>
          <a:p>
            <a:r>
              <a:rPr lang="ar-JO" dirty="0"/>
              <a:t>سوف نراه</a:t>
            </a:r>
            <a:endParaRPr dirty="0"/>
          </a:p>
        </p:txBody>
      </p:sp>
      <p:sp>
        <p:nvSpPr>
          <p:cNvPr id="2078" name="Rectangle 3"/>
          <p:cNvSpPr txBox="1"/>
          <p:nvPr/>
        </p:nvSpPr>
        <p:spPr>
          <a:xfrm>
            <a:off x="731519" y="1634580"/>
            <a:ext cx="768096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400" b="1">
                <a:solidFill>
                  <a:srgbClr val="FDFFFA"/>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b="1" i="0" u="none" strike="noStrike" kern="0" cap="none" spc="0" normalizeH="0" baseline="0" noProof="0" dirty="0">
                <a:ln>
                  <a:noFill/>
                </a:ln>
                <a:solidFill>
                  <a:srgbClr val="FDFFFA"/>
                </a:solidFill>
                <a:effectLst>
                  <a:outerShdw blurRad="38100" dist="38100" dir="2700000" rotWithShape="0">
                    <a:srgbClr val="000000">
                      <a:alpha val="43137"/>
                    </a:srgbClr>
                  </a:outerShdw>
                </a:effectLst>
                <a:uLnTx/>
                <a:uFillTx/>
                <a:latin typeface="Arial"/>
                <a:cs typeface="Arial"/>
                <a:sym typeface="Arial"/>
              </a:rPr>
              <a:t>سوف نراه</a:t>
            </a:r>
            <a:endParaRPr kumimoji="0" sz="4400" b="1" i="0" u="none" strike="noStrike" kern="0" cap="none" spc="0" normalizeH="0" baseline="0" noProof="0" dirty="0">
              <a:ln>
                <a:noFill/>
              </a:ln>
              <a:solidFill>
                <a:srgbClr val="FDFFFA"/>
              </a:solidFill>
              <a:effectLst>
                <a:outerShdw blurRad="38100" dist="38100" dir="2700000" rotWithShape="0">
                  <a:srgbClr val="000000">
                    <a:alpha val="43137"/>
                  </a:srgbClr>
                </a:outerShdw>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78">
                                            <p:bg/>
                                          </p:spTgt>
                                        </p:tgtEl>
                                        <p:attrNameLst>
                                          <p:attrName>style.visibility</p:attrName>
                                        </p:attrNameLst>
                                      </p:cBhvr>
                                      <p:to>
                                        <p:strVal val="visible"/>
                                      </p:to>
                                    </p:set>
                                    <p:animEffect transition="in" filter="fade">
                                      <p:cBhvr>
                                        <p:cTn id="7" dur="500"/>
                                        <p:tgtEl>
                                          <p:spTgt spid="2078">
                                            <p:bg/>
                                          </p:spTgt>
                                        </p:tgtEl>
                                      </p:cBhvr>
                                    </p:animEffect>
                                  </p:childTnLst>
                                </p:cTn>
                              </p:par>
                              <p:par>
                                <p:cTn id="8" presetID="10" presetClass="entr" presetSubtype="0" fill="hold" grpId="0" nodeType="withEffect">
                                  <p:stCondLst>
                                    <p:cond delay="0"/>
                                  </p:stCondLst>
                                  <p:iterate>
                                    <p:tmAbs val="0"/>
                                  </p:iterate>
                                  <p:childTnLst>
                                    <p:set>
                                      <p:cBhvr>
                                        <p:cTn id="9" fill="hold"/>
                                        <p:tgtEl>
                                          <p:spTgt spid="2078">
                                            <p:txEl>
                                              <p:pRg st="0" end="0"/>
                                            </p:txEl>
                                          </p:spTgt>
                                        </p:tgtEl>
                                        <p:attrNameLst>
                                          <p:attrName>style.visibility</p:attrName>
                                        </p:attrNameLst>
                                      </p:cBhvr>
                                      <p:to>
                                        <p:strVal val="visible"/>
                                      </p:to>
                                    </p:set>
                                    <p:animEffect transition="in" filter="fade">
                                      <p:cBhvr>
                                        <p:cTn id="10" dur="500"/>
                                        <p:tgtEl>
                                          <p:spTgt spid="20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 grpId="0" build="p" bldLvl="5"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0" name="Picture 2" descr="Picture 2"/>
          <p:cNvPicPr>
            <a:picLocks noChangeAspect="1"/>
          </p:cNvPicPr>
          <p:nvPr/>
        </p:nvPicPr>
        <p:blipFill>
          <a:blip r:embed="rId2"/>
          <a:stretch>
            <a:fillRect/>
          </a:stretch>
        </p:blipFill>
        <p:spPr>
          <a:xfrm>
            <a:off x="0" y="0"/>
            <a:ext cx="9448800" cy="6858000"/>
          </a:xfrm>
          <a:prstGeom prst="rect">
            <a:avLst/>
          </a:prstGeom>
          <a:ln w="12700">
            <a:miter lim="400000"/>
          </a:ln>
        </p:spPr>
      </p:pic>
      <p:sp>
        <p:nvSpPr>
          <p:cNvPr id="2081" name="Rectangle 3"/>
          <p:cNvSpPr txBox="1">
            <a:spLocks noGrp="1"/>
          </p:cNvSpPr>
          <p:nvPr>
            <p:ph type="title" idx="4294967295"/>
          </p:nvPr>
        </p:nvSpPr>
        <p:spPr>
          <a:prstGeom prst="rect">
            <a:avLst/>
          </a:prstGeom>
          <a:effectLst>
            <a:outerShdw blurRad="63500" dist="35921" dir="2700000" rotWithShape="0">
              <a:srgbClr val="000000">
                <a:alpha val="74998"/>
              </a:srgbClr>
            </a:outerShdw>
          </a:effectLst>
        </p:spPr>
        <p:txBody>
          <a:bodyPr>
            <a:normAutofit fontScale="90000"/>
          </a:bodyPr>
          <a:lstStyle/>
          <a:p>
            <a:pPr defTabSz="768095">
              <a:defRPr sz="3696" b="1">
                <a:solidFill>
                  <a:schemeClr val="accent3">
                    <a:lumOff val="44000"/>
                  </a:schemeClr>
                </a:solidFill>
                <a:latin typeface="Arial"/>
                <a:ea typeface="Arial"/>
                <a:cs typeface="Arial"/>
                <a:sym typeface="Arial"/>
              </a:defRPr>
            </a:pPr>
            <a:r>
              <a:rPr lang="ar-JO" dirty="0"/>
              <a:t>...وجهًا لوجه</a:t>
            </a:r>
            <a:br>
              <a:rPr dirty="0"/>
            </a:br>
            <a:r>
              <a:rPr lang="ar-JO" dirty="0"/>
              <a:t>ربنا ومخلصنا</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3" name="Picture 2" descr="Picture 2"/>
          <p:cNvPicPr>
            <a:picLocks noChangeAspect="1"/>
          </p:cNvPicPr>
          <p:nvPr/>
        </p:nvPicPr>
        <p:blipFill>
          <a:blip r:embed="rId2"/>
          <a:stretch>
            <a:fillRect/>
          </a:stretch>
        </p:blipFill>
        <p:spPr>
          <a:xfrm>
            <a:off x="17462" y="836612"/>
            <a:ext cx="9144001" cy="6021389"/>
          </a:xfrm>
          <a:prstGeom prst="rect">
            <a:avLst/>
          </a:prstGeom>
          <a:ln w="12700">
            <a:miter lim="400000"/>
          </a:ln>
        </p:spPr>
      </p:pic>
      <p:sp>
        <p:nvSpPr>
          <p:cNvPr id="2084" name="Rectangle 3"/>
          <p:cNvSpPr txBox="1">
            <a:spLocks noGrp="1"/>
          </p:cNvSpPr>
          <p:nvPr>
            <p:ph type="title" idx="4294967295"/>
          </p:nvPr>
        </p:nvSpPr>
        <p:spPr>
          <a:xfrm>
            <a:off x="1274762" y="4572000"/>
            <a:ext cx="6629400" cy="2286000"/>
          </a:xfrm>
          <a:prstGeom prst="rect">
            <a:avLst/>
          </a:prstGeom>
          <a:ln w="12700">
            <a:miter lim="400000"/>
          </a:ln>
        </p:spPr>
        <p:txBody>
          <a:bodyPr lIns="45719" rIns="45719" anchor="ctr">
            <a:spAutoFit/>
          </a:bodyPr>
          <a:lstStyle/>
          <a:p>
            <a:pPr hangingPunct="0"/>
            <a:r>
              <a:rPr lang="ar-JO" sz="4800" b="1" dirty="0">
                <a:solidFill>
                  <a:schemeClr val="accent3">
                    <a:lumOff val="44000"/>
                  </a:schemeClr>
                </a:solidFill>
                <a:effectLst>
                  <a:glow rad="228600">
                    <a:schemeClr val="tx1">
                      <a:alpha val="77101"/>
                    </a:schemeClr>
                  </a:glow>
                </a:effectLst>
                <a:latin typeface="Arial"/>
                <a:cs typeface="Arial"/>
              </a:rPr>
              <a:t>سوف نراه،</a:t>
            </a:r>
            <a:br>
              <a:rPr sz="4800" b="1" dirty="0">
                <a:solidFill>
                  <a:schemeClr val="accent3">
                    <a:lumOff val="44000"/>
                  </a:schemeClr>
                </a:solidFill>
                <a:effectLst>
                  <a:glow rad="228600">
                    <a:schemeClr val="tx1">
                      <a:alpha val="77101"/>
                    </a:schemeClr>
                  </a:glow>
                </a:effectLst>
                <a:latin typeface="Arial"/>
                <a:cs typeface="Arial"/>
              </a:rPr>
            </a:br>
            <a:r>
              <a:rPr lang="ar-JO" sz="4800" b="1" dirty="0">
                <a:solidFill>
                  <a:schemeClr val="accent3">
                    <a:lumOff val="44000"/>
                  </a:schemeClr>
                </a:solidFill>
                <a:effectLst>
                  <a:glow rad="228600">
                    <a:schemeClr val="tx1">
                      <a:alpha val="77101"/>
                    </a:schemeClr>
                  </a:glow>
                </a:effectLst>
                <a:latin typeface="Arial"/>
                <a:cs typeface="Arial"/>
              </a:rPr>
              <a:t>ربنا ومخلصنا!</a:t>
            </a:r>
            <a:endParaRPr sz="4800" b="1" dirty="0">
              <a:solidFill>
                <a:schemeClr val="accent3">
                  <a:lumOff val="44000"/>
                </a:schemeClr>
              </a:solidFill>
              <a:effectLst>
                <a:glow rad="228600">
                  <a:schemeClr val="tx1">
                    <a:alpha val="77101"/>
                  </a:schemeClr>
                </a:glow>
              </a:effectLst>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4700"/>
            </a:gs>
            <a:gs pos="100000">
              <a:srgbClr val="CC9900"/>
            </a:gs>
          </a:gsLst>
          <a:path path="circle">
            <a:fillToRect l="50000" t="50000" r="50000" b="50000"/>
          </a:path>
        </a:gradFill>
        <a:effectLst/>
      </p:bgPr>
    </p:bg>
    <p:spTree>
      <p:nvGrpSpPr>
        <p:cNvPr id="1" name=""/>
        <p:cNvGrpSpPr/>
        <p:nvPr/>
      </p:nvGrpSpPr>
      <p:grpSpPr>
        <a:xfrm>
          <a:off x="0" y="0"/>
          <a:ext cx="0" cy="0"/>
          <a:chOff x="0" y="0"/>
          <a:chExt cx="0" cy="0"/>
        </a:xfrm>
      </p:grpSpPr>
      <p:sp>
        <p:nvSpPr>
          <p:cNvPr id="1591" name="Rectangle 1"/>
          <p:cNvSpPr/>
          <p:nvPr/>
        </p:nvSpPr>
        <p:spPr>
          <a:xfrm>
            <a:off x="0" y="0"/>
            <a:ext cx="9144000" cy="6858000"/>
          </a:xfrm>
          <a:prstGeom prst="rect">
            <a:avLst/>
          </a:prstGeom>
          <a:gradFill>
            <a:gsLst>
              <a:gs pos="0">
                <a:srgbClr val="2E5C2D"/>
              </a:gs>
              <a:gs pos="100000">
                <a:srgbClr val="183118"/>
              </a:gs>
            </a:gsLst>
            <a:path path="circle">
              <a:fillToRect l="37721" t="-19636" r="62278" b="119636"/>
            </a:path>
          </a:gradFill>
          <a:ln w="9360">
            <a:solidFill>
              <a:srgbClr val="000000"/>
            </a:solidFill>
            <a:miter/>
          </a:ln>
          <a:effectLst>
            <a:outerShdw dist="36147" dir="2700000" rotWithShape="0">
              <a:srgbClr val="808080">
                <a:alpha val="75014"/>
              </a:srgbClr>
            </a:outerShdw>
          </a:effectLst>
        </p:spPr>
        <p:txBody>
          <a:bodyPr lIns="45719" rIns="45719" anchor="ctr"/>
          <a:lstStyle/>
          <a:p>
            <a:pPr defTabSz="449262">
              <a:lnSpc>
                <a:spcPct val="93000"/>
              </a:lnSpc>
              <a:defRPr>
                <a:solidFill>
                  <a:schemeClr val="accent3">
                    <a:lumOff val="44000"/>
                  </a:schemeClr>
                </a:solidFill>
                <a:latin typeface="Arial"/>
                <a:ea typeface="Arial"/>
                <a:cs typeface="Arial"/>
                <a:sym typeface="Arial"/>
              </a:defRPr>
            </a:pPr>
            <a:endParaRPr/>
          </a:p>
        </p:txBody>
      </p:sp>
      <p:sp>
        <p:nvSpPr>
          <p:cNvPr id="1592" name="Line 2"/>
          <p:cNvSpPr/>
          <p:nvPr/>
        </p:nvSpPr>
        <p:spPr>
          <a:xfrm flipV="1">
            <a:off x="1979613" y="4116387"/>
            <a:ext cx="6029326" cy="33338"/>
          </a:xfrm>
          <a:prstGeom prst="line">
            <a:avLst/>
          </a:prstGeom>
          <a:ln w="76320">
            <a:solidFill>
              <a:srgbClr val="FF0000"/>
            </a:solidFill>
            <a:miter/>
            <a:tailEnd type="triangle"/>
          </a:ln>
          <a:effectLst>
            <a:outerShdw dist="36147" dir="2700000" rotWithShape="0">
              <a:srgbClr val="808080">
                <a:alpha val="75014"/>
              </a:srgbClr>
            </a:outerShdw>
          </a:effectLst>
        </p:spPr>
        <p:txBody>
          <a:bodyPr lIns="45719" rIns="45719"/>
          <a:lstStyle/>
          <a:p>
            <a:endParaRPr/>
          </a:p>
        </p:txBody>
      </p:sp>
      <p:sp>
        <p:nvSpPr>
          <p:cNvPr id="1593" name="Line 3"/>
          <p:cNvSpPr/>
          <p:nvPr/>
        </p:nvSpPr>
        <p:spPr>
          <a:xfrm>
            <a:off x="7126288" y="2638425"/>
            <a:ext cx="1588" cy="1371601"/>
          </a:xfrm>
          <a:prstGeom prst="line">
            <a:avLst/>
          </a:prstGeom>
          <a:ln w="38160">
            <a:solidFill>
              <a:srgbClr val="00CCFF"/>
            </a:solidFill>
            <a:miter/>
            <a:tailEnd type="triangle"/>
          </a:ln>
          <a:effectLst>
            <a:outerShdw dist="36147" dir="2700000" rotWithShape="0">
              <a:srgbClr val="808080">
                <a:alpha val="75014"/>
              </a:srgbClr>
            </a:outerShdw>
          </a:effectLst>
        </p:spPr>
        <p:txBody>
          <a:bodyPr lIns="45719" rIns="45719"/>
          <a:lstStyle/>
          <a:p>
            <a:endParaRPr/>
          </a:p>
        </p:txBody>
      </p:sp>
      <p:sp>
        <p:nvSpPr>
          <p:cNvPr id="1594" name="Text Box 4"/>
          <p:cNvSpPr txBox="1"/>
          <p:nvPr/>
        </p:nvSpPr>
        <p:spPr>
          <a:xfrm rot="16200000">
            <a:off x="80507" y="3586361"/>
            <a:ext cx="2409151" cy="1221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nchor="ctr">
            <a:spAutoFit/>
          </a:bodyPr>
          <a:lstStyle>
            <a:lvl1pPr algn="ctr" defTabSz="449262" rtl="1">
              <a:lnSpc>
                <a:spcPct val="80000"/>
              </a:lnSpc>
              <a:spcBef>
                <a:spcPts val="2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400" b="1">
                <a:solidFill>
                  <a:schemeClr val="accent3">
                    <a:lumOff val="44000"/>
                  </a:schemeClr>
                </a:solidFill>
                <a:latin typeface="Arial"/>
                <a:ea typeface="Arial"/>
                <a:cs typeface="Arial"/>
                <a:sym typeface="Arial"/>
              </a:defRPr>
            </a:lvl1pPr>
          </a:lstStyle>
          <a:p>
            <a:r>
              <a:t>عصر الكنيسة</a:t>
            </a:r>
          </a:p>
        </p:txBody>
      </p:sp>
      <p:sp>
        <p:nvSpPr>
          <p:cNvPr id="1595" name="Text Box 5"/>
          <p:cNvSpPr txBox="1"/>
          <p:nvPr/>
        </p:nvSpPr>
        <p:spPr>
          <a:xfrm>
            <a:off x="6063000" y="1295400"/>
            <a:ext cx="2123400" cy="1219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lgn="ctr" defTabSz="449262" rtl="1">
              <a:spcBef>
                <a:spcPts val="2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000" b="1">
                <a:solidFill>
                  <a:srgbClr val="00CCFF"/>
                </a:solidFill>
                <a:latin typeface="Arial"/>
                <a:ea typeface="Arial"/>
                <a:cs typeface="Arial"/>
                <a:sym typeface="Arial"/>
              </a:defRPr>
            </a:lvl1pPr>
          </a:lstStyle>
          <a:p>
            <a:r>
              <a:t>المجيء الثاني</a:t>
            </a:r>
          </a:p>
        </p:txBody>
      </p:sp>
      <p:sp>
        <p:nvSpPr>
          <p:cNvPr id="1596" name="Text Box 6"/>
          <p:cNvSpPr txBox="1"/>
          <p:nvPr/>
        </p:nvSpPr>
        <p:spPr>
          <a:xfrm>
            <a:off x="1872000" y="2971800"/>
            <a:ext cx="3647400" cy="2204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lgn="ctr" defTabSz="449262" rtl="1">
              <a:lnSpc>
                <a:spcPct val="80000"/>
              </a:lnSpc>
              <a:spcBef>
                <a:spcPts val="2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000" b="1">
                <a:solidFill>
                  <a:schemeClr val="accent3">
                    <a:lumOff val="44000"/>
                  </a:schemeClr>
                </a:solidFill>
                <a:latin typeface="Arial"/>
                <a:ea typeface="Arial"/>
                <a:cs typeface="Arial"/>
                <a:sym typeface="Arial"/>
              </a:defRPr>
            </a:pPr>
            <a:r>
              <a:t>عصر الإنجيل </a:t>
            </a:r>
          </a:p>
          <a:p>
            <a:pPr algn="ctr" defTabSz="449262" rtl="1">
              <a:lnSpc>
                <a:spcPct val="80000"/>
              </a:lnSpc>
              <a:spcBef>
                <a:spcPts val="2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000" b="1">
                <a:solidFill>
                  <a:schemeClr val="accent3">
                    <a:lumOff val="44000"/>
                  </a:schemeClr>
                </a:solidFill>
                <a:latin typeface="Arial"/>
                <a:ea typeface="Arial"/>
                <a:cs typeface="Arial"/>
                <a:sym typeface="Arial"/>
              </a:defRPr>
            </a:pPr>
            <a:r>
              <a:t>الذهبي</a:t>
            </a:r>
          </a:p>
          <a:p>
            <a:pPr algn="ctr" defTabSz="449262" rtl="1">
              <a:lnSpc>
                <a:spcPct val="80000"/>
              </a:lnSpc>
              <a:spcBef>
                <a:spcPts val="2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000" b="1">
                <a:solidFill>
                  <a:schemeClr val="accent3">
                    <a:lumOff val="44000"/>
                  </a:schemeClr>
                </a:solidFill>
                <a:latin typeface="Arial"/>
                <a:ea typeface="Arial"/>
                <a:cs typeface="Arial"/>
                <a:sym typeface="Arial"/>
              </a:defRPr>
            </a:pPr>
            <a:r>
              <a:t>الضيقات</a:t>
            </a:r>
          </a:p>
        </p:txBody>
      </p:sp>
      <p:sp>
        <p:nvSpPr>
          <p:cNvPr id="1597" name="Text Box 7"/>
          <p:cNvSpPr txBox="1"/>
          <p:nvPr/>
        </p:nvSpPr>
        <p:spPr>
          <a:xfrm rot="5400000">
            <a:off x="5926877" y="3904066"/>
            <a:ext cx="4865014" cy="648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lgn="ctr" defTabSz="449262" rtl="1">
              <a:spcBef>
                <a:spcPts val="2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000" b="1">
                <a:solidFill>
                  <a:srgbClr val="FFCC00"/>
                </a:solidFill>
                <a:latin typeface="Arial"/>
                <a:ea typeface="Arial"/>
                <a:cs typeface="Arial"/>
                <a:sym typeface="Arial"/>
              </a:defRPr>
            </a:lvl1pPr>
          </a:lstStyle>
          <a:p>
            <a:r>
              <a:t>الملكوت الأبدي</a:t>
            </a:r>
          </a:p>
        </p:txBody>
      </p:sp>
      <p:sp>
        <p:nvSpPr>
          <p:cNvPr id="1598" name="Text Box 8"/>
          <p:cNvSpPr txBox="1"/>
          <p:nvPr/>
        </p:nvSpPr>
        <p:spPr>
          <a:xfrm rot="5400000">
            <a:off x="5900684" y="5200259"/>
            <a:ext cx="2580601" cy="648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lgn="ctr" defTabSz="449262" rtl="1">
              <a:spcBef>
                <a:spcPts val="2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000" b="1">
                <a:solidFill>
                  <a:srgbClr val="FFFF00"/>
                </a:solidFill>
                <a:latin typeface="Arial"/>
                <a:ea typeface="Arial"/>
                <a:cs typeface="Arial"/>
                <a:sym typeface="Arial"/>
              </a:defRPr>
            </a:lvl1pPr>
          </a:lstStyle>
          <a:p>
            <a:r>
              <a:t>الدينونة</a:t>
            </a:r>
          </a:p>
        </p:txBody>
      </p:sp>
      <p:sp>
        <p:nvSpPr>
          <p:cNvPr id="1599" name="AutoShape 9"/>
          <p:cNvSpPr/>
          <p:nvPr/>
        </p:nvSpPr>
        <p:spPr>
          <a:xfrm rot="5400000">
            <a:off x="1215232" y="1456530"/>
            <a:ext cx="4121151" cy="5329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882" y="21600"/>
                </a:lnTo>
                <a:lnTo>
                  <a:pt x="17718" y="21600"/>
                </a:lnTo>
                <a:lnTo>
                  <a:pt x="21600" y="0"/>
                </a:lnTo>
                <a:lnTo>
                  <a:pt x="0" y="0"/>
                </a:lnTo>
                <a:close/>
              </a:path>
            </a:pathLst>
          </a:custGeom>
          <a:ln w="38160">
            <a:solidFill>
              <a:srgbClr val="BBE0E3"/>
            </a:solidFill>
            <a:miter/>
          </a:ln>
          <a:effectLst>
            <a:outerShdw dist="36147" dir="2700000" rotWithShape="0">
              <a:srgbClr val="808080">
                <a:alpha val="75014"/>
              </a:srgbClr>
            </a:outerShdw>
          </a:effectLst>
        </p:spPr>
        <p:txBody>
          <a:bodyPr lIns="45719" rIns="45719" anchor="ctr"/>
          <a:lstStyle/>
          <a:p>
            <a:pPr defTabSz="449262">
              <a:defRPr>
                <a:solidFill>
                  <a:schemeClr val="accent3">
                    <a:lumOff val="44000"/>
                  </a:schemeClr>
                </a:solidFill>
                <a:latin typeface="Arial"/>
                <a:ea typeface="Arial"/>
                <a:cs typeface="Arial"/>
                <a:sym typeface="Arial"/>
              </a:defRPr>
            </a:pPr>
            <a:endParaRPr/>
          </a:p>
        </p:txBody>
      </p:sp>
      <p:sp>
        <p:nvSpPr>
          <p:cNvPr id="1600" name="Text Box 10"/>
          <p:cNvSpPr txBox="1"/>
          <p:nvPr/>
        </p:nvSpPr>
        <p:spPr>
          <a:xfrm>
            <a:off x="731519" y="457200"/>
            <a:ext cx="7680962" cy="708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49262" rtl="1">
              <a:spcBef>
                <a:spcPts val="2700"/>
              </a:spcBef>
              <a:tabLst>
                <a:tab pos="914400" algn="l"/>
                <a:tab pos="1828800" algn="l"/>
                <a:tab pos="2743200" algn="l"/>
                <a:tab pos="3657600" algn="l"/>
                <a:tab pos="4572000" algn="l"/>
                <a:tab pos="5486400" algn="l"/>
                <a:tab pos="6400800" algn="l"/>
                <a:tab pos="7315200" algn="l"/>
                <a:tab pos="8229600" algn="l"/>
                <a:tab pos="9144000" algn="l"/>
                <a:tab pos="10058400" algn="l"/>
              </a:tabLst>
              <a:defRPr sz="4400" b="1">
                <a:solidFill>
                  <a:schemeClr val="accent3">
                    <a:lumOff val="44000"/>
                  </a:schemeClr>
                </a:solidFill>
                <a:latin typeface="Arial"/>
                <a:ea typeface="Arial"/>
                <a:cs typeface="Arial"/>
                <a:sym typeface="Arial"/>
              </a:defRPr>
            </a:lvl1pPr>
          </a:lstStyle>
          <a:p>
            <a:r>
              <a:t>ما بعد الألفية</a:t>
            </a:r>
          </a:p>
        </p:txBody>
      </p:sp>
      <p:sp>
        <p:nvSpPr>
          <p:cNvPr id="1601" name="Text Box 11"/>
          <p:cNvSpPr txBox="1"/>
          <p:nvPr/>
        </p:nvSpPr>
        <p:spPr>
          <a:xfrm>
            <a:off x="8396839" y="95250"/>
            <a:ext cx="614847" cy="439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defTabSz="449262">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chemeClr val="accent3">
                    <a:lumOff val="44000"/>
                  </a:schemeClr>
                </a:solidFill>
                <a:latin typeface="Arial"/>
                <a:ea typeface="Arial"/>
                <a:cs typeface="Arial"/>
                <a:sym typeface="Arial"/>
              </a:defRPr>
            </a:lvl1pPr>
          </a:lstStyle>
          <a:p>
            <a:r>
              <a:t>473</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594"/>
                                        </p:tgtEl>
                                        <p:attrNameLst>
                                          <p:attrName>style.visibility</p:attrName>
                                        </p:attrNameLst>
                                      </p:cBhvr>
                                      <p:to>
                                        <p:strVal val="visible"/>
                                      </p:to>
                                    </p:set>
                                    <p:anim calcmode="lin" valueType="num">
                                      <p:cBhvr>
                                        <p:cTn id="7" dur="500" fill="hold"/>
                                        <p:tgtEl>
                                          <p:spTgt spid="1594"/>
                                        </p:tgtEl>
                                        <p:attrNameLst>
                                          <p:attrName>ppt_x</p:attrName>
                                        </p:attrNameLst>
                                      </p:cBhvr>
                                      <p:tavLst>
                                        <p:tav tm="0">
                                          <p:val>
                                            <p:strVal val="0-#ppt_w/2"/>
                                          </p:val>
                                        </p:tav>
                                        <p:tav tm="100000">
                                          <p:val>
                                            <p:strVal val="#ppt_x"/>
                                          </p:val>
                                        </p:tav>
                                      </p:tavLst>
                                    </p:anim>
                                    <p:anim calcmode="lin" valueType="num">
                                      <p:cBhvr>
                                        <p:cTn id="8" dur="500" fill="hold"/>
                                        <p:tgtEl>
                                          <p:spTgt spid="159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2" nodeType="afterEffect">
                                  <p:stCondLst>
                                    <p:cond delay="0"/>
                                  </p:stCondLst>
                                  <p:iterate>
                                    <p:tmAbs val="0"/>
                                  </p:iterate>
                                  <p:childTnLst>
                                    <p:set>
                                      <p:cBhvr>
                                        <p:cTn id="11" fill="hold"/>
                                        <p:tgtEl>
                                          <p:spTgt spid="1592"/>
                                        </p:tgtEl>
                                        <p:attrNameLst>
                                          <p:attrName>style.visibility</p:attrName>
                                        </p:attrNameLst>
                                      </p:cBhvr>
                                      <p:to>
                                        <p:strVal val="visible"/>
                                      </p:to>
                                    </p:set>
                                    <p:animEffect transition="in" filter="wipe(left)">
                                      <p:cBhvr>
                                        <p:cTn id="12" dur="500"/>
                                        <p:tgtEl>
                                          <p:spTgt spid="1592"/>
                                        </p:tgtEl>
                                      </p:cBhvr>
                                    </p:animEffect>
                                  </p:childTnLst>
                                </p:cTn>
                              </p:par>
                            </p:childTnLst>
                          </p:cTn>
                        </p:par>
                        <p:par>
                          <p:cTn id="13" fill="hold">
                            <p:stCondLst>
                              <p:cond delay="1000"/>
                            </p:stCondLst>
                            <p:childTnLst>
                              <p:par>
                                <p:cTn id="14" presetID="2" presetClass="entr" presetSubtype="8" fill="hold" grpId="3" nodeType="afterEffect">
                                  <p:stCondLst>
                                    <p:cond delay="0"/>
                                  </p:stCondLst>
                                  <p:iterate>
                                    <p:tmAbs val="0"/>
                                  </p:iterate>
                                  <p:childTnLst>
                                    <p:set>
                                      <p:cBhvr>
                                        <p:cTn id="15" fill="hold"/>
                                        <p:tgtEl>
                                          <p:spTgt spid="1599"/>
                                        </p:tgtEl>
                                        <p:attrNameLst>
                                          <p:attrName>style.visibility</p:attrName>
                                        </p:attrNameLst>
                                      </p:cBhvr>
                                      <p:to>
                                        <p:strVal val="visible"/>
                                      </p:to>
                                    </p:set>
                                    <p:anim calcmode="lin" valueType="num">
                                      <p:cBhvr>
                                        <p:cTn id="16" dur="5000" fill="hold"/>
                                        <p:tgtEl>
                                          <p:spTgt spid="1599"/>
                                        </p:tgtEl>
                                        <p:attrNameLst>
                                          <p:attrName>ppt_x</p:attrName>
                                        </p:attrNameLst>
                                      </p:cBhvr>
                                      <p:tavLst>
                                        <p:tav tm="0">
                                          <p:val>
                                            <p:strVal val="0-#ppt_w/2"/>
                                          </p:val>
                                        </p:tav>
                                        <p:tav tm="100000">
                                          <p:val>
                                            <p:strVal val="#ppt_x"/>
                                          </p:val>
                                        </p:tav>
                                      </p:tavLst>
                                    </p:anim>
                                    <p:anim calcmode="lin" valueType="num">
                                      <p:cBhvr>
                                        <p:cTn id="17" dur="5000" fill="hold"/>
                                        <p:tgtEl>
                                          <p:spTgt spid="1599"/>
                                        </p:tgtEl>
                                        <p:attrNameLst>
                                          <p:attrName>ppt_y</p:attrName>
                                        </p:attrNameLst>
                                      </p:cBhvr>
                                      <p:tavLst>
                                        <p:tav tm="0">
                                          <p:val>
                                            <p:strVal val="#ppt_y"/>
                                          </p:val>
                                        </p:tav>
                                        <p:tav tm="100000">
                                          <p:val>
                                            <p:strVal val="#ppt_y"/>
                                          </p:val>
                                        </p:tav>
                                      </p:tavLst>
                                    </p:anim>
                                  </p:childTnLst>
                                </p:cTn>
                              </p:par>
                            </p:childTnLst>
                          </p:cTn>
                        </p:par>
                        <p:par>
                          <p:cTn id="18" fill="hold">
                            <p:stCondLst>
                              <p:cond delay="6000"/>
                            </p:stCondLst>
                            <p:childTnLst>
                              <p:par>
                                <p:cTn id="19" presetID="19" presetClass="entr" presetSubtype="10" fill="hold" grpId="4" nodeType="afterEffect">
                                  <p:stCondLst>
                                    <p:cond delay="0"/>
                                  </p:stCondLst>
                                  <p:iterate>
                                    <p:tmAbs val="0"/>
                                  </p:iterate>
                                  <p:childTnLst>
                                    <p:set>
                                      <p:cBhvr>
                                        <p:cTn id="20" fill="hold"/>
                                        <p:tgtEl>
                                          <p:spTgt spid="1596"/>
                                        </p:tgtEl>
                                        <p:attrNameLst>
                                          <p:attrName>style.visibility</p:attrName>
                                        </p:attrNameLst>
                                      </p:cBhvr>
                                      <p:to>
                                        <p:strVal val="visible"/>
                                      </p:to>
                                    </p:set>
                                    <p:anim calcmode="lin" valueType="num">
                                      <p:cBhvr>
                                        <p:cTn id="21" dur="500" fill="hold"/>
                                        <p:tgtEl>
                                          <p:spTgt spid="1596"/>
                                        </p:tgtEl>
                                        <p:attrNameLst>
                                          <p:attrName>ppt_w</p:attrName>
                                        </p:attrNameLst>
                                      </p:cBhvr>
                                      <p:tavLst>
                                        <p:tav tm="0" fmla="#ppt_w*sin(2.5*pi*$)">
                                          <p:val>
                                            <p:fltVal val="0"/>
                                          </p:val>
                                        </p:tav>
                                        <p:tav tm="100000">
                                          <p:val>
                                            <p:fltVal val="1"/>
                                          </p:val>
                                        </p:tav>
                                      </p:tavLst>
                                    </p:anim>
                                    <p:anim calcmode="lin" valueType="num">
                                      <p:cBhvr>
                                        <p:cTn id="22" dur="500" fill="hold"/>
                                        <p:tgtEl>
                                          <p:spTgt spid="1596"/>
                                        </p:tgtEl>
                                        <p:attrNameLst>
                                          <p:attrName>ppt_h</p:attrName>
                                        </p:attrNameLst>
                                      </p:cBhvr>
                                      <p:tavLst>
                                        <p:tav tm="0">
                                          <p:val>
                                            <p:strVal val="#ppt_h"/>
                                          </p:val>
                                        </p:tav>
                                        <p:tav tm="100000">
                                          <p:val>
                                            <p:strVal val="#ppt_h"/>
                                          </p:val>
                                        </p:tav>
                                      </p:tavLst>
                                    </p:anim>
                                  </p:childTnLst>
                                </p:cTn>
                              </p:par>
                            </p:childTnLst>
                          </p:cTn>
                        </p:par>
                        <p:par>
                          <p:cTn id="23" fill="hold">
                            <p:stCondLst>
                              <p:cond delay="6500"/>
                            </p:stCondLst>
                            <p:childTnLst>
                              <p:par>
                                <p:cTn id="24" presetID="2" presetClass="entr" presetSubtype="1" fill="hold" grpId="5" nodeType="afterEffect">
                                  <p:stCondLst>
                                    <p:cond delay="0"/>
                                  </p:stCondLst>
                                  <p:iterate>
                                    <p:tmAbs val="0"/>
                                  </p:iterate>
                                  <p:childTnLst>
                                    <p:set>
                                      <p:cBhvr>
                                        <p:cTn id="25" fill="hold"/>
                                        <p:tgtEl>
                                          <p:spTgt spid="1595"/>
                                        </p:tgtEl>
                                        <p:attrNameLst>
                                          <p:attrName>style.visibility</p:attrName>
                                        </p:attrNameLst>
                                      </p:cBhvr>
                                      <p:to>
                                        <p:strVal val="visible"/>
                                      </p:to>
                                    </p:set>
                                    <p:anim calcmode="lin" valueType="num">
                                      <p:cBhvr>
                                        <p:cTn id="26" dur="500" fill="hold"/>
                                        <p:tgtEl>
                                          <p:spTgt spid="1595"/>
                                        </p:tgtEl>
                                        <p:attrNameLst>
                                          <p:attrName>ppt_x</p:attrName>
                                        </p:attrNameLst>
                                      </p:cBhvr>
                                      <p:tavLst>
                                        <p:tav tm="0">
                                          <p:val>
                                            <p:strVal val="#ppt_x"/>
                                          </p:val>
                                        </p:tav>
                                        <p:tav tm="100000">
                                          <p:val>
                                            <p:strVal val="#ppt_x"/>
                                          </p:val>
                                        </p:tav>
                                      </p:tavLst>
                                    </p:anim>
                                    <p:anim calcmode="lin" valueType="num">
                                      <p:cBhvr>
                                        <p:cTn id="27" dur="500" fill="hold"/>
                                        <p:tgtEl>
                                          <p:spTgt spid="1595"/>
                                        </p:tgtEl>
                                        <p:attrNameLst>
                                          <p:attrName>ppt_y</p:attrName>
                                        </p:attrNameLst>
                                      </p:cBhvr>
                                      <p:tavLst>
                                        <p:tav tm="0">
                                          <p:val>
                                            <p:strVal val="0-#ppt_h/2"/>
                                          </p:val>
                                        </p:tav>
                                        <p:tav tm="100000">
                                          <p:val>
                                            <p:strVal val="#ppt_y"/>
                                          </p:val>
                                        </p:tav>
                                      </p:tavLst>
                                    </p:anim>
                                  </p:childTnLst>
                                </p:cTn>
                              </p:par>
                            </p:childTnLst>
                          </p:cTn>
                        </p:par>
                        <p:par>
                          <p:cTn id="28" fill="hold">
                            <p:stCondLst>
                              <p:cond delay="7000"/>
                            </p:stCondLst>
                            <p:childTnLst>
                              <p:par>
                                <p:cTn id="29" presetID="2" presetClass="entr" presetSubtype="1" fill="hold" grpId="6" nodeType="afterEffect">
                                  <p:stCondLst>
                                    <p:cond delay="0"/>
                                  </p:stCondLst>
                                  <p:iterate>
                                    <p:tmAbs val="0"/>
                                  </p:iterate>
                                  <p:childTnLst>
                                    <p:set>
                                      <p:cBhvr>
                                        <p:cTn id="30" fill="hold"/>
                                        <p:tgtEl>
                                          <p:spTgt spid="1593"/>
                                        </p:tgtEl>
                                        <p:attrNameLst>
                                          <p:attrName>style.visibility</p:attrName>
                                        </p:attrNameLst>
                                      </p:cBhvr>
                                      <p:to>
                                        <p:strVal val="visible"/>
                                      </p:to>
                                    </p:set>
                                    <p:anim calcmode="lin" valueType="num">
                                      <p:cBhvr>
                                        <p:cTn id="31" dur="500" fill="hold"/>
                                        <p:tgtEl>
                                          <p:spTgt spid="1593"/>
                                        </p:tgtEl>
                                        <p:attrNameLst>
                                          <p:attrName>ppt_x</p:attrName>
                                        </p:attrNameLst>
                                      </p:cBhvr>
                                      <p:tavLst>
                                        <p:tav tm="0">
                                          <p:val>
                                            <p:strVal val="#ppt_x"/>
                                          </p:val>
                                        </p:tav>
                                        <p:tav tm="100000">
                                          <p:val>
                                            <p:strVal val="#ppt_x"/>
                                          </p:val>
                                        </p:tav>
                                      </p:tavLst>
                                    </p:anim>
                                    <p:anim calcmode="lin" valueType="num">
                                      <p:cBhvr>
                                        <p:cTn id="32" dur="500" fill="hold"/>
                                        <p:tgtEl>
                                          <p:spTgt spid="1593"/>
                                        </p:tgtEl>
                                        <p:attrNameLst>
                                          <p:attrName>ppt_y</p:attrName>
                                        </p:attrNameLst>
                                      </p:cBhvr>
                                      <p:tavLst>
                                        <p:tav tm="0">
                                          <p:val>
                                            <p:strVal val="0-#ppt_h/2"/>
                                          </p:val>
                                        </p:tav>
                                        <p:tav tm="100000">
                                          <p:val>
                                            <p:strVal val="#ppt_y"/>
                                          </p:val>
                                        </p:tav>
                                      </p:tavLst>
                                    </p:anim>
                                  </p:childTnLst>
                                </p:cTn>
                              </p:par>
                            </p:childTnLst>
                          </p:cTn>
                        </p:par>
                        <p:par>
                          <p:cTn id="33" fill="hold">
                            <p:stCondLst>
                              <p:cond delay="7500"/>
                            </p:stCondLst>
                            <p:childTnLst>
                              <p:par>
                                <p:cTn id="34" presetID="2" presetClass="entr" presetSubtype="4" fill="hold" grpId="7" nodeType="afterEffect">
                                  <p:stCondLst>
                                    <p:cond delay="0"/>
                                  </p:stCondLst>
                                  <p:iterate>
                                    <p:tmAbs val="0"/>
                                  </p:iterate>
                                  <p:childTnLst>
                                    <p:set>
                                      <p:cBhvr>
                                        <p:cTn id="35" fill="hold"/>
                                        <p:tgtEl>
                                          <p:spTgt spid="1598"/>
                                        </p:tgtEl>
                                        <p:attrNameLst>
                                          <p:attrName>style.visibility</p:attrName>
                                        </p:attrNameLst>
                                      </p:cBhvr>
                                      <p:to>
                                        <p:strVal val="visible"/>
                                      </p:to>
                                    </p:set>
                                    <p:anim calcmode="lin" valueType="num">
                                      <p:cBhvr>
                                        <p:cTn id="36" dur="500" fill="hold"/>
                                        <p:tgtEl>
                                          <p:spTgt spid="1598"/>
                                        </p:tgtEl>
                                        <p:attrNameLst>
                                          <p:attrName>ppt_x</p:attrName>
                                        </p:attrNameLst>
                                      </p:cBhvr>
                                      <p:tavLst>
                                        <p:tav tm="0">
                                          <p:val>
                                            <p:strVal val="#ppt_x"/>
                                          </p:val>
                                        </p:tav>
                                        <p:tav tm="100000">
                                          <p:val>
                                            <p:strVal val="#ppt_x"/>
                                          </p:val>
                                        </p:tav>
                                      </p:tavLst>
                                    </p:anim>
                                    <p:anim calcmode="lin" valueType="num">
                                      <p:cBhvr>
                                        <p:cTn id="37" dur="500" fill="hold"/>
                                        <p:tgtEl>
                                          <p:spTgt spid="1598"/>
                                        </p:tgtEl>
                                        <p:attrNameLst>
                                          <p:attrName>ppt_y</p:attrName>
                                        </p:attrNameLst>
                                      </p:cBhvr>
                                      <p:tavLst>
                                        <p:tav tm="0">
                                          <p:val>
                                            <p:strVal val="1+#ppt_h/2"/>
                                          </p:val>
                                        </p:tav>
                                        <p:tav tm="100000">
                                          <p:val>
                                            <p:strVal val="#ppt_y"/>
                                          </p:val>
                                        </p:tav>
                                      </p:tavLst>
                                    </p:anim>
                                  </p:childTnLst>
                                </p:cTn>
                              </p:par>
                            </p:childTnLst>
                          </p:cTn>
                        </p:par>
                        <p:par>
                          <p:cTn id="38" fill="hold">
                            <p:stCondLst>
                              <p:cond delay="8000"/>
                            </p:stCondLst>
                            <p:childTnLst>
                              <p:par>
                                <p:cTn id="39" presetID="2" presetClass="entr" presetSubtype="2" fill="hold" grpId="8" nodeType="afterEffect">
                                  <p:stCondLst>
                                    <p:cond delay="0"/>
                                  </p:stCondLst>
                                  <p:iterate>
                                    <p:tmAbs val="0"/>
                                  </p:iterate>
                                  <p:childTnLst>
                                    <p:set>
                                      <p:cBhvr>
                                        <p:cTn id="40" fill="hold"/>
                                        <p:tgtEl>
                                          <p:spTgt spid="1597"/>
                                        </p:tgtEl>
                                        <p:attrNameLst>
                                          <p:attrName>style.visibility</p:attrName>
                                        </p:attrNameLst>
                                      </p:cBhvr>
                                      <p:to>
                                        <p:strVal val="visible"/>
                                      </p:to>
                                    </p:set>
                                    <p:anim calcmode="lin" valueType="num">
                                      <p:cBhvr>
                                        <p:cTn id="41" dur="500" fill="hold"/>
                                        <p:tgtEl>
                                          <p:spTgt spid="1597"/>
                                        </p:tgtEl>
                                        <p:attrNameLst>
                                          <p:attrName>ppt_x</p:attrName>
                                        </p:attrNameLst>
                                      </p:cBhvr>
                                      <p:tavLst>
                                        <p:tav tm="0">
                                          <p:val>
                                            <p:strVal val="1+#ppt_w/2"/>
                                          </p:val>
                                        </p:tav>
                                        <p:tav tm="100000">
                                          <p:val>
                                            <p:strVal val="#ppt_x"/>
                                          </p:val>
                                        </p:tav>
                                      </p:tavLst>
                                    </p:anim>
                                    <p:anim calcmode="lin" valueType="num">
                                      <p:cBhvr>
                                        <p:cTn id="42" dur="500" fill="hold"/>
                                        <p:tgtEl>
                                          <p:spTgt spid="15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2" grpId="2" animBg="1" advAuto="0"/>
      <p:bldP spid="1593" grpId="6" animBg="1" advAuto="0"/>
      <p:bldP spid="1594" grpId="1" animBg="1" advAuto="0"/>
      <p:bldP spid="1595" grpId="5" animBg="1" advAuto="0"/>
      <p:bldP spid="1596" grpId="4" animBg="1" advAuto="0"/>
      <p:bldP spid="1597" grpId="8" animBg="1" advAuto="0"/>
      <p:bldP spid="1598" grpId="7" animBg="1" advAuto="0"/>
      <p:bldP spid="1599" grpId="3"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6" name="Picture 2" descr="Picture 2"/>
          <p:cNvPicPr>
            <a:picLocks noChangeAspect="1"/>
          </p:cNvPicPr>
          <p:nvPr/>
        </p:nvPicPr>
        <p:blipFill>
          <a:blip r:embed="rId2"/>
          <a:stretch>
            <a:fillRect/>
          </a:stretch>
        </p:blipFill>
        <p:spPr>
          <a:xfrm>
            <a:off x="0" y="-2"/>
            <a:ext cx="9144000" cy="6867248"/>
          </a:xfrm>
          <a:prstGeom prst="rect">
            <a:avLst/>
          </a:prstGeom>
          <a:ln w="12700">
            <a:miter lim="400000"/>
          </a:ln>
        </p:spPr>
      </p:pic>
      <p:sp>
        <p:nvSpPr>
          <p:cNvPr id="2087" name="Rectangle 3"/>
          <p:cNvSpPr txBox="1">
            <a:spLocks noGrp="1"/>
          </p:cNvSpPr>
          <p:nvPr>
            <p:ph type="title" idx="4294967295"/>
          </p:nvPr>
        </p:nvSpPr>
        <p:spPr>
          <a:xfrm>
            <a:off x="2514600" y="4572000"/>
            <a:ext cx="6629400" cy="2286000"/>
          </a:xfrm>
          <a:prstGeom prst="rect">
            <a:avLst/>
          </a:prstGeom>
          <a:ln w="12700">
            <a:miter lim="400000"/>
          </a:ln>
        </p:spPr>
        <p:txBody>
          <a:bodyPr lIns="45719" rIns="45719" anchor="ctr">
            <a:spAutoFit/>
          </a:bodyPr>
          <a:lstStyle>
            <a:lvl1pPr>
              <a:defRPr b="1">
                <a:solidFill>
                  <a:schemeClr val="accent3">
                    <a:lumOff val="44000"/>
                  </a:schemeClr>
                </a:solidFill>
                <a:latin typeface="Arial"/>
                <a:ea typeface="Arial"/>
                <a:cs typeface="Arial"/>
                <a:sym typeface="Arial"/>
              </a:defRPr>
            </a:lvl1pPr>
          </a:lstStyle>
          <a:p>
            <a:pPr hangingPunct="0"/>
            <a:r>
              <a:rPr lang="ar-JO" sz="4800" dirty="0">
                <a:effectLst>
                  <a:glow rad="228600">
                    <a:schemeClr val="tx1">
                      <a:alpha val="77101"/>
                    </a:schemeClr>
                  </a:glow>
                </a:effectLst>
              </a:rPr>
              <a:t>... ربنا ومخلصنا!</a:t>
            </a:r>
            <a:endParaRPr sz="4800" dirty="0">
              <a:effectLst>
                <a:glow rad="228600">
                  <a:schemeClr val="tx1">
                    <a:alpha val="77101"/>
                  </a:schemeClr>
                </a:glow>
              </a:effectLst>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1"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92" name="Rectangle 3"/>
          <p:cNvSpPr txBox="1">
            <a:spLocks noGrp="1"/>
          </p:cNvSpPr>
          <p:nvPr>
            <p:ph type="title"/>
          </p:nvPr>
        </p:nvSpPr>
        <p:spPr>
          <a:xfrm>
            <a:off x="533400" y="609600"/>
            <a:ext cx="7924800" cy="3733800"/>
          </a:xfrm>
          <a:prstGeom prst="rect">
            <a:avLst/>
          </a:prstGeom>
          <a:ln w="12700">
            <a:miter lim="400000"/>
          </a:ln>
        </p:spPr>
        <p:txBody>
          <a:bodyPr lIns="45719" rIns="45719" anchor="ctr">
            <a:spAutoFit/>
          </a:bodyPr>
          <a:lstStyle>
            <a:lvl1pPr>
              <a:defRPr sz="6000" b="1">
                <a:solidFill>
                  <a:schemeClr val="accent3">
                    <a:lumOff val="44000"/>
                  </a:schemeClr>
                </a:solidFill>
              </a:defRPr>
            </a:lvl1pPr>
          </a:lstStyle>
          <a:p>
            <a:pPr hangingPunct="0"/>
            <a:r>
              <a:rPr lang="ar-JO" sz="4800" dirty="0">
                <a:effectLst>
                  <a:glow rad="228600">
                    <a:schemeClr val="tx1">
                      <a:alpha val="77101"/>
                    </a:schemeClr>
                  </a:glow>
                </a:effectLst>
                <a:latin typeface="Arial"/>
                <a:cs typeface="Arial"/>
              </a:rPr>
              <a:t>سنعيش إلى الأبد</a:t>
            </a:r>
            <a:br>
              <a:rPr lang="ar-JO" sz="4800" dirty="0">
                <a:effectLst>
                  <a:glow rad="228600">
                    <a:schemeClr val="tx1">
                      <a:alpha val="77101"/>
                    </a:schemeClr>
                  </a:glow>
                </a:effectLst>
                <a:latin typeface="Arial"/>
                <a:cs typeface="Arial"/>
              </a:rPr>
            </a:br>
            <a:r>
              <a:rPr lang="ar-JO" sz="4800" dirty="0">
                <a:effectLst>
                  <a:glow rad="228600">
                    <a:schemeClr val="tx1">
                      <a:alpha val="77101"/>
                    </a:schemeClr>
                  </a:glow>
                </a:effectLst>
                <a:latin typeface="Arial"/>
                <a:cs typeface="Arial"/>
              </a:rPr>
              <a:t>مع الذي رمى</a:t>
            </a:r>
            <a:br>
              <a:rPr lang="ar-JO" sz="4800" dirty="0">
                <a:effectLst>
                  <a:glow rad="228600">
                    <a:schemeClr val="tx1">
                      <a:alpha val="77101"/>
                    </a:schemeClr>
                  </a:glow>
                </a:effectLst>
                <a:latin typeface="Arial"/>
                <a:cs typeface="Arial"/>
              </a:rPr>
            </a:br>
            <a:r>
              <a:rPr lang="ar-JO" sz="4800" dirty="0">
                <a:effectLst>
                  <a:glow rad="228600">
                    <a:schemeClr val="tx1">
                      <a:alpha val="77101"/>
                    </a:schemeClr>
                  </a:glow>
                </a:effectLst>
                <a:latin typeface="Arial"/>
                <a:cs typeface="Arial"/>
              </a:rPr>
              <a:t>النجوم في الفضاء!</a:t>
            </a:r>
            <a:endParaRPr sz="4800" dirty="0">
              <a:effectLst>
                <a:glow rad="228600">
                  <a:schemeClr val="tx1">
                    <a:alpha val="77101"/>
                  </a:schemeClr>
                </a:glow>
              </a:effectLst>
              <a:latin typeface="Arial"/>
              <a:cs typeface="Arial"/>
            </a:endParaRPr>
          </a:p>
        </p:txBody>
      </p:sp>
    </p:spTree>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4" name="Title 1"/>
          <p:cNvSpPr txBox="1">
            <a:spLocks noGrp="1"/>
          </p:cNvSpPr>
          <p:nvPr>
            <p:ph type="title"/>
          </p:nvPr>
        </p:nvSpPr>
        <p:spPr>
          <a:xfrm>
            <a:off x="9143999" y="1417637"/>
            <a:ext cx="2678876" cy="2522153"/>
          </a:xfrm>
          <a:prstGeom prst="rect">
            <a:avLst/>
          </a:prstGeom>
        </p:spPr>
        <p:txBody>
          <a:bodyPr/>
          <a:lstStyle/>
          <a:p>
            <a:r>
              <a:t>Black</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84" name="Rectangle 1026"/>
          <p:cNvSpPr txBox="1"/>
          <p:nvPr/>
        </p:nvSpPr>
        <p:spPr>
          <a:xfrm>
            <a:off x="45719" y="37958"/>
            <a:ext cx="9052562"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457150" rtl="1">
              <a:defRPr sz="3600" b="1">
                <a:solidFill>
                  <a:schemeClr val="accent3">
                    <a:lumOff val="44000"/>
                  </a:schemeClr>
                </a:solidFill>
              </a:defRPr>
            </a:lvl1pPr>
          </a:lstStyle>
          <a:p>
            <a:pPr marL="0" marR="0" lvl="0" indent="0" algn="ctr" defTabSz="457150" rtl="1"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dirty="0" err="1">
                <a:ln>
                  <a:noFill/>
                </a:ln>
                <a:solidFill>
                  <a:srgbClr val="8F8F8F">
                    <a:lumOff val="44000"/>
                  </a:srgbClr>
                </a:solidFill>
                <a:effectLst/>
                <a:uLnTx/>
                <a:uFillTx/>
                <a:latin typeface="Arial"/>
                <a:cs typeface="Arial"/>
                <a:sym typeface="Arial"/>
              </a:rPr>
              <a:t>احصل</a:t>
            </a:r>
            <a:r>
              <a:rPr kumimoji="0" sz="3600" b="1" i="0" u="none" strike="noStrike" kern="0" cap="none" spc="0" normalizeH="0" baseline="0" noProof="0" dirty="0">
                <a:ln>
                  <a:noFill/>
                </a:ln>
                <a:solidFill>
                  <a:srgbClr val="8F8F8F">
                    <a:lumOff val="44000"/>
                  </a:srgbClr>
                </a:solidFill>
                <a:effectLst/>
                <a:uLnTx/>
                <a:uFillTx/>
                <a:latin typeface="Arial"/>
                <a:cs typeface="Arial"/>
                <a:sym typeface="Arial"/>
              </a:rPr>
              <a:t> </a:t>
            </a:r>
            <a:r>
              <a:rPr kumimoji="0" sz="3600" b="1" i="0" u="none" strike="noStrike" kern="0" cap="none" spc="0" normalizeH="0" baseline="0" noProof="0" dirty="0" err="1">
                <a:ln>
                  <a:noFill/>
                </a:ln>
                <a:solidFill>
                  <a:srgbClr val="8F8F8F">
                    <a:lumOff val="44000"/>
                  </a:srgbClr>
                </a:solidFill>
                <a:effectLst/>
                <a:uLnTx/>
                <a:uFillTx/>
                <a:latin typeface="Arial"/>
                <a:cs typeface="Arial"/>
                <a:sym typeface="Arial"/>
              </a:rPr>
              <a:t>علي</a:t>
            </a:r>
            <a:r>
              <a:rPr kumimoji="0" sz="3600" b="1" i="0" u="none" strike="noStrike" kern="0" cap="none" spc="0" normalizeH="0" baseline="0" noProof="0" dirty="0">
                <a:ln>
                  <a:noFill/>
                </a:ln>
                <a:solidFill>
                  <a:srgbClr val="8F8F8F">
                    <a:lumOff val="44000"/>
                  </a:srgbClr>
                </a:solidFill>
                <a:effectLst/>
                <a:uLnTx/>
                <a:uFillTx/>
                <a:latin typeface="Arial"/>
                <a:cs typeface="Arial"/>
                <a:sym typeface="Arial"/>
              </a:rPr>
              <a:t> </a:t>
            </a:r>
            <a:r>
              <a:rPr kumimoji="0" sz="3600" b="1" i="0" u="none" strike="noStrike" kern="0" cap="none" spc="0" normalizeH="0" baseline="0" noProof="0" dirty="0" err="1">
                <a:ln>
                  <a:noFill/>
                </a:ln>
                <a:solidFill>
                  <a:srgbClr val="8F8F8F">
                    <a:lumOff val="44000"/>
                  </a:srgbClr>
                </a:solidFill>
                <a:effectLst/>
                <a:uLnTx/>
                <a:uFillTx/>
                <a:latin typeface="Arial"/>
                <a:cs typeface="Arial"/>
                <a:sym typeface="Arial"/>
              </a:rPr>
              <a:t>هذا</a:t>
            </a:r>
            <a:r>
              <a:rPr kumimoji="0" sz="3600" b="1" i="0" u="none" strike="noStrike" kern="0" cap="none" spc="0" normalizeH="0" baseline="0" noProof="0" dirty="0">
                <a:ln>
                  <a:noFill/>
                </a:ln>
                <a:solidFill>
                  <a:srgbClr val="8F8F8F">
                    <a:lumOff val="44000"/>
                  </a:srgbClr>
                </a:solidFill>
                <a:effectLst/>
                <a:uLnTx/>
                <a:uFillTx/>
                <a:latin typeface="Arial"/>
                <a:cs typeface="Arial"/>
                <a:sym typeface="Arial"/>
              </a:rPr>
              <a:t> </a:t>
            </a:r>
            <a:r>
              <a:rPr kumimoji="0" sz="3600" b="1" i="0" u="none" strike="noStrike" kern="0" cap="none" spc="0" normalizeH="0" baseline="0" noProof="0" dirty="0" err="1">
                <a:ln>
                  <a:noFill/>
                </a:ln>
                <a:solidFill>
                  <a:srgbClr val="8F8F8F">
                    <a:lumOff val="44000"/>
                  </a:srgbClr>
                </a:solidFill>
                <a:effectLst/>
                <a:uLnTx/>
                <a:uFillTx/>
                <a:latin typeface="Arial"/>
                <a:cs typeface="Arial"/>
                <a:sym typeface="Arial"/>
              </a:rPr>
              <a:t>العرض</a:t>
            </a:r>
            <a:r>
              <a:rPr kumimoji="0" sz="3600" b="1" i="0" u="none" strike="noStrike" kern="0" cap="none" spc="0" normalizeH="0" baseline="0" noProof="0" dirty="0">
                <a:ln>
                  <a:noFill/>
                </a:ln>
                <a:solidFill>
                  <a:srgbClr val="8F8F8F">
                    <a:lumOff val="44000"/>
                  </a:srgbClr>
                </a:solidFill>
                <a:effectLst/>
                <a:uLnTx/>
                <a:uFillTx/>
                <a:latin typeface="Arial"/>
                <a:cs typeface="Arial"/>
                <a:sym typeface="Arial"/>
              </a:rPr>
              <a:t> </a:t>
            </a:r>
            <a:r>
              <a:rPr kumimoji="0" sz="3600" b="1" i="0" u="none" strike="noStrike" kern="0" cap="none" spc="0" normalizeH="0" baseline="0" noProof="0" dirty="0" err="1">
                <a:ln>
                  <a:noFill/>
                </a:ln>
                <a:solidFill>
                  <a:srgbClr val="8F8F8F">
                    <a:lumOff val="44000"/>
                  </a:srgbClr>
                </a:solidFill>
                <a:effectLst/>
                <a:uLnTx/>
                <a:uFillTx/>
                <a:latin typeface="Arial"/>
                <a:cs typeface="Arial"/>
                <a:sym typeface="Arial"/>
              </a:rPr>
              <a:t>مجانا</a:t>
            </a:r>
            <a:r>
              <a:rPr kumimoji="0" sz="3600" b="1" i="0" u="none" strike="noStrike" kern="0" cap="none" spc="0" normalizeH="0" baseline="0" noProof="0" dirty="0">
                <a:ln>
                  <a:noFill/>
                </a:ln>
                <a:solidFill>
                  <a:srgbClr val="8F8F8F">
                    <a:lumOff val="44000"/>
                  </a:srgbClr>
                </a:solidFill>
                <a:effectLst/>
                <a:uLnTx/>
                <a:uFillTx/>
                <a:latin typeface="Arial"/>
                <a:cs typeface="Arial"/>
                <a:sym typeface="Arial"/>
              </a:rPr>
              <a:t>!</a:t>
            </a:r>
          </a:p>
        </p:txBody>
      </p:sp>
      <p:pic>
        <p:nvPicPr>
          <p:cNvPr id="3385" name="Picture 7" descr="Picture 7"/>
          <p:cNvPicPr>
            <a:picLocks noChangeAspect="1"/>
          </p:cNvPicPr>
          <p:nvPr/>
        </p:nvPicPr>
        <p:blipFill>
          <a:blip r:embed="rId4"/>
          <a:srcRect t="2841"/>
          <a:stretch>
            <a:fillRect/>
          </a:stretch>
        </p:blipFill>
        <p:spPr>
          <a:xfrm>
            <a:off x="-44174" y="636980"/>
            <a:ext cx="9232349" cy="5650047"/>
          </a:xfrm>
          <a:prstGeom prst="rect">
            <a:avLst/>
          </a:prstGeom>
          <a:ln w="12700">
            <a:miter lim="400000"/>
          </a:ln>
        </p:spPr>
      </p:pic>
      <p:pic>
        <p:nvPicPr>
          <p:cNvPr id="3386" name="Picture 8" descr="Picture 8"/>
          <p:cNvPicPr>
            <a:picLocks noChangeAspect="1"/>
          </p:cNvPicPr>
          <p:nvPr/>
        </p:nvPicPr>
        <p:blipFill>
          <a:blip r:embed="rId5"/>
          <a:stretch>
            <a:fillRect/>
          </a:stretch>
        </p:blipFill>
        <p:spPr>
          <a:xfrm>
            <a:off x="307223" y="2222339"/>
            <a:ext cx="6153213" cy="3483595"/>
          </a:xfrm>
          <a:prstGeom prst="rect">
            <a:avLst/>
          </a:prstGeom>
          <a:ln w="12700">
            <a:miter lim="400000"/>
          </a:ln>
        </p:spPr>
      </p:pic>
      <p:sp>
        <p:nvSpPr>
          <p:cNvPr id="3387" name="Rectangle 1026"/>
          <p:cNvSpPr txBox="1">
            <a:spLocks noGrp="1"/>
          </p:cNvSpPr>
          <p:nvPr>
            <p:ph type="title"/>
          </p:nvPr>
        </p:nvSpPr>
        <p:spPr>
          <a:xfrm>
            <a:off x="0" y="6172200"/>
            <a:ext cx="9144000" cy="685800"/>
          </a:xfrm>
          <a:prstGeom prst="rect">
            <a:avLst/>
          </a:prstGeom>
          <a:solidFill>
            <a:srgbClr val="000000"/>
          </a:solidFill>
        </p:spPr>
        <p:txBody>
          <a:bodyPr/>
          <a:lstStyle/>
          <a:p>
            <a:pPr defTabSz="877823">
              <a:defRPr sz="3839" b="1">
                <a:effectLst>
                  <a:outerShdw blurRad="36576" dist="36576" dir="2700000" rotWithShape="0">
                    <a:srgbClr val="000000"/>
                  </a:outerShdw>
                </a:effectLst>
              </a:defRPr>
            </a:pPr>
            <a:r>
              <a:rPr b="0" dirty="0" err="1">
                <a:solidFill>
                  <a:schemeClr val="bg1"/>
                </a:solidFill>
                <a:latin typeface="Arial" panose="020B0604020202020204" pitchFamily="34" charset="0"/>
                <a:ea typeface="ＭＳ Ｐゴシック"/>
                <a:cs typeface="Arial" panose="020B0604020202020204" pitchFamily="34" charset="0"/>
                <a:sym typeface="ＭＳ Ｐゴシック"/>
              </a:rPr>
              <a:t>علم</a:t>
            </a:r>
            <a:r>
              <a:rPr b="0" dirty="0">
                <a:solidFill>
                  <a:schemeClr val="bg1"/>
                </a:solidFill>
                <a:latin typeface="Arial" panose="020B0604020202020204" pitchFamily="34" charset="0"/>
                <a:ea typeface="ＭＳ Ｐゴシック"/>
                <a:cs typeface="Arial" panose="020B0604020202020204" pitchFamily="34" charset="0"/>
                <a:sym typeface="ＭＳ Ｐゴシック"/>
              </a:rPr>
              <a:t> الأخرويات</a:t>
            </a:r>
            <a:r>
              <a:rPr dirty="0">
                <a:solidFill>
                  <a:schemeClr val="bg1"/>
                </a:solidFill>
                <a:latin typeface="Arial" panose="020B0604020202020204" pitchFamily="34" charset="0"/>
                <a:cs typeface="Arial" panose="020B0604020202020204" pitchFamily="34" charset="0"/>
              </a:rPr>
              <a:t>  </a:t>
            </a:r>
            <a:r>
              <a:rPr sz="2688" dirty="0">
                <a:solidFill>
                  <a:schemeClr val="bg1"/>
                </a:solidFill>
                <a:latin typeface="Arial" panose="020B0604020202020204" pitchFamily="34" charset="0"/>
                <a:cs typeface="Arial" panose="020B0604020202020204" pitchFamily="34" charset="0"/>
              </a:rPr>
              <a:t>•  BibleStudyDownloads.org</a:t>
            </a: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xit" presetSubtype="8" fill="hold" grpId="0" nodeType="afterEffect">
                                  <p:stCondLst>
                                    <p:cond delay="3000"/>
                                  </p:stCondLst>
                                  <p:iterate>
                                    <p:tmAbs val="0"/>
                                  </p:iterate>
                                  <p:childTnLst>
                                    <p:anim calcmode="lin" valueType="num">
                                      <p:cBhvr>
                                        <p:cTn id="6" dur="2000" fill="hold"/>
                                        <p:tgtEl>
                                          <p:spTgt spid="3386"/>
                                        </p:tgtEl>
                                        <p:attrNameLst>
                                          <p:attrName>ppt_x</p:attrName>
                                        </p:attrNameLst>
                                      </p:cBhvr>
                                      <p:tavLst>
                                        <p:tav tm="0">
                                          <p:val>
                                            <p:strVal val="ppt_x"/>
                                          </p:val>
                                        </p:tav>
                                        <p:tav tm="100000">
                                          <p:val>
                                            <p:strVal val="0-ppt_w/2"/>
                                          </p:val>
                                        </p:tav>
                                      </p:tavLst>
                                    </p:anim>
                                    <p:anim calcmode="lin" valueType="num">
                                      <p:cBhvr>
                                        <p:cTn id="7" dur="2000" fill="hold"/>
                                        <p:tgtEl>
                                          <p:spTgt spid="3386"/>
                                        </p:tgtEl>
                                        <p:attrNameLst>
                                          <p:attrName>ppt_y</p:attrName>
                                        </p:attrNameLst>
                                      </p:cBhvr>
                                      <p:tavLst>
                                        <p:tav tm="0">
                                          <p:val>
                                            <p:strVal val="ppt_y"/>
                                          </p:val>
                                        </p:tav>
                                        <p:tav tm="100000">
                                          <p:val>
                                            <p:strVal val="ppt_y"/>
                                          </p:val>
                                        </p:tav>
                                      </p:tavLst>
                                    </p:anim>
                                    <p:set>
                                      <p:cBhvr>
                                        <p:cTn id="8" fill="hold">
                                          <p:stCondLst>
                                            <p:cond delay="1999"/>
                                          </p:stCondLst>
                                        </p:cTn>
                                        <p:tgtEl>
                                          <p:spTgt spid="3386"/>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hold" grpId="1" nodeType="afterEffect">
                                  <p:stCondLst>
                                    <p:cond delay="3000"/>
                                  </p:stCondLst>
                                  <p:iterate>
                                    <p:tmAbs val="0"/>
                                  </p:iterate>
                                  <p:childTnLst>
                                    <p:set>
                                      <p:cBhvr>
                                        <p:cTn id="11" fill="hold"/>
                                        <p:tgtEl>
                                          <p:spTgt spid="3386"/>
                                        </p:tgtEl>
                                        <p:attrNameLst>
                                          <p:attrName>style.visibility</p:attrName>
                                        </p:attrNameLst>
                                      </p:cBhvr>
                                      <p:to>
                                        <p:strVal val="visible"/>
                                      </p:to>
                                    </p:set>
                                    <p:anim calcmode="lin" valueType="num">
                                      <p:cBhvr>
                                        <p:cTn id="12" dur="1000" fill="hold"/>
                                        <p:tgtEl>
                                          <p:spTgt spid="3386"/>
                                        </p:tgtEl>
                                        <p:attrNameLst>
                                          <p:attrName>ppt_x</p:attrName>
                                        </p:attrNameLst>
                                      </p:cBhvr>
                                      <p:tavLst>
                                        <p:tav tm="0">
                                          <p:val>
                                            <p:strVal val="1+#ppt_w/2"/>
                                          </p:val>
                                        </p:tav>
                                        <p:tav tm="100000">
                                          <p:val>
                                            <p:strVal val="#ppt_x"/>
                                          </p:val>
                                        </p:tav>
                                      </p:tavLst>
                                    </p:anim>
                                    <p:anim calcmode="lin" valueType="num">
                                      <p:cBhvr>
                                        <p:cTn id="13" dur="1000" fill="hold"/>
                                        <p:tgtEl>
                                          <p:spTgt spid="33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6" grpId="0" animBg="1" advAuto="0"/>
      <p:bldP spid="3386"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1603" name="Line 1026"/>
          <p:cNvSpPr/>
          <p:nvPr/>
        </p:nvSpPr>
        <p:spPr>
          <a:xfrm>
            <a:off x="1447800" y="4114800"/>
            <a:ext cx="6705601" cy="0"/>
          </a:xfrm>
          <a:prstGeom prst="line">
            <a:avLst/>
          </a:prstGeom>
          <a:ln w="76200">
            <a:solidFill>
              <a:schemeClr val="accent3">
                <a:lumOff val="44000"/>
              </a:schemeClr>
            </a:solidFill>
            <a:tailEnd type="triangle"/>
          </a:ln>
          <a:effectLst>
            <a:outerShdw blurRad="63500" dist="35921" dir="2700000" rotWithShape="0">
              <a:srgbClr val="000000">
                <a:alpha val="74998"/>
              </a:srgbClr>
            </a:outerShdw>
          </a:effectLst>
        </p:spPr>
        <p:txBody>
          <a:bodyPr lIns="45719" rIns="45719"/>
          <a:lstStyle/>
          <a:p>
            <a:endParaRPr/>
          </a:p>
        </p:txBody>
      </p:sp>
      <p:sp>
        <p:nvSpPr>
          <p:cNvPr id="1604" name="Line 1027"/>
          <p:cNvSpPr/>
          <p:nvPr/>
        </p:nvSpPr>
        <p:spPr>
          <a:xfrm>
            <a:off x="4535487" y="2638425"/>
            <a:ext cx="1" cy="1371601"/>
          </a:xfrm>
          <a:prstGeom prst="line">
            <a:avLst/>
          </a:prstGeom>
          <a:ln w="38100">
            <a:solidFill>
              <a:srgbClr val="00CCFF"/>
            </a:solidFill>
            <a:tailEnd type="triangle"/>
          </a:ln>
          <a:effectLst>
            <a:outerShdw blurRad="63500" dist="35921" dir="2700000" rotWithShape="0">
              <a:srgbClr val="000000">
                <a:alpha val="74998"/>
              </a:srgbClr>
            </a:outerShdw>
          </a:effectLst>
        </p:spPr>
        <p:txBody>
          <a:bodyPr lIns="45719" rIns="45719"/>
          <a:lstStyle/>
          <a:p>
            <a:endParaRPr/>
          </a:p>
        </p:txBody>
      </p:sp>
      <p:sp>
        <p:nvSpPr>
          <p:cNvPr id="1605" name="Text Box 1028"/>
          <p:cNvSpPr txBox="1"/>
          <p:nvPr/>
        </p:nvSpPr>
        <p:spPr>
          <a:xfrm rot="16200000">
            <a:off x="-651161" y="3764615"/>
            <a:ext cx="3034348"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عصر الكنيسة</a:t>
            </a:r>
          </a:p>
        </p:txBody>
      </p:sp>
      <p:sp>
        <p:nvSpPr>
          <p:cNvPr id="1606" name="Text Box 1029"/>
          <p:cNvSpPr txBox="1"/>
          <p:nvPr/>
        </p:nvSpPr>
        <p:spPr>
          <a:xfrm>
            <a:off x="3474719" y="1257299"/>
            <a:ext cx="1965962" cy="1417604"/>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2100"/>
              </a:spcBef>
              <a:defRPr sz="3600" b="1">
                <a:solidFill>
                  <a:srgbClr val="00CCFF"/>
                </a:solidFill>
                <a:latin typeface="Arial"/>
                <a:ea typeface="Arial"/>
                <a:cs typeface="Arial"/>
                <a:sym typeface="Arial"/>
              </a:defRPr>
            </a:pPr>
            <a:r>
              <a:t>المجيء </a:t>
            </a:r>
          </a:p>
          <a:p>
            <a:pPr algn="ctr" rtl="1">
              <a:spcBef>
                <a:spcPts val="2100"/>
              </a:spcBef>
              <a:defRPr sz="3600" b="1">
                <a:solidFill>
                  <a:srgbClr val="00CCFF"/>
                </a:solidFill>
                <a:latin typeface="Arial"/>
                <a:ea typeface="Arial"/>
                <a:cs typeface="Arial"/>
                <a:sym typeface="Arial"/>
              </a:defRPr>
            </a:pPr>
            <a:r>
              <a:t>الثاني</a:t>
            </a:r>
          </a:p>
        </p:txBody>
      </p:sp>
      <p:sp>
        <p:nvSpPr>
          <p:cNvPr id="1607" name="Text Box 1030"/>
          <p:cNvSpPr txBox="1"/>
          <p:nvPr/>
        </p:nvSpPr>
        <p:spPr>
          <a:xfrm>
            <a:off x="1471538" y="3276600"/>
            <a:ext cx="3018219"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الضيقة</a:t>
            </a:r>
          </a:p>
        </p:txBody>
      </p:sp>
      <p:sp>
        <p:nvSpPr>
          <p:cNvPr id="1608" name="Text Box 1031"/>
          <p:cNvSpPr txBox="1"/>
          <p:nvPr/>
        </p:nvSpPr>
        <p:spPr>
          <a:xfrm>
            <a:off x="1950719" y="4267200"/>
            <a:ext cx="2270762"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FF00"/>
                </a:solidFill>
                <a:latin typeface="Arial"/>
                <a:ea typeface="Arial"/>
                <a:cs typeface="Arial"/>
                <a:sym typeface="Arial"/>
              </a:defRPr>
            </a:lvl1pPr>
          </a:lstStyle>
          <a:p>
            <a:r>
              <a:t>٧ سنوات</a:t>
            </a:r>
          </a:p>
        </p:txBody>
      </p:sp>
      <p:sp>
        <p:nvSpPr>
          <p:cNvPr id="1609" name="Text Box 1032"/>
          <p:cNvSpPr txBox="1"/>
          <p:nvPr/>
        </p:nvSpPr>
        <p:spPr>
          <a:xfrm>
            <a:off x="4581207" y="3276600"/>
            <a:ext cx="3277356"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الألفية</a:t>
            </a:r>
          </a:p>
        </p:txBody>
      </p:sp>
      <p:sp>
        <p:nvSpPr>
          <p:cNvPr id="1610" name="Text Box 1033"/>
          <p:cNvSpPr txBox="1"/>
          <p:nvPr/>
        </p:nvSpPr>
        <p:spPr>
          <a:xfrm>
            <a:off x="4998719" y="4267200"/>
            <a:ext cx="2651762"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FF00"/>
                </a:solidFill>
                <a:latin typeface="Arial"/>
                <a:ea typeface="Arial"/>
                <a:cs typeface="Arial"/>
                <a:sym typeface="Arial"/>
              </a:defRPr>
            </a:lvl1pPr>
          </a:lstStyle>
          <a:p>
            <a:r>
              <a:t>١٠٠٠ سنة</a:t>
            </a:r>
          </a:p>
        </p:txBody>
      </p:sp>
      <p:sp>
        <p:nvSpPr>
          <p:cNvPr id="1611" name="Text Box 1034"/>
          <p:cNvSpPr txBox="1"/>
          <p:nvPr/>
        </p:nvSpPr>
        <p:spPr>
          <a:xfrm rot="5400000">
            <a:off x="5922613" y="3923365"/>
            <a:ext cx="4859974"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CC00"/>
                </a:solidFill>
                <a:latin typeface="Arial"/>
                <a:ea typeface="Arial"/>
                <a:cs typeface="Arial"/>
                <a:sym typeface="Arial"/>
              </a:defRPr>
            </a:lvl1pPr>
          </a:lstStyle>
          <a:p>
            <a:r>
              <a:t>الملكوت الأبدي</a:t>
            </a:r>
          </a:p>
        </p:txBody>
      </p:sp>
      <p:sp>
        <p:nvSpPr>
          <p:cNvPr id="1612" name="Text Box 1035"/>
          <p:cNvSpPr txBox="1"/>
          <p:nvPr/>
        </p:nvSpPr>
        <p:spPr>
          <a:xfrm rot="5381629">
            <a:off x="6685407" y="5143260"/>
            <a:ext cx="2423161" cy="609884"/>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spcBef>
                <a:spcPts val="2100"/>
              </a:spcBef>
              <a:defRPr sz="3600" b="1">
                <a:solidFill>
                  <a:srgbClr val="CCFFCC"/>
                </a:solidFill>
                <a:latin typeface="Arial"/>
                <a:ea typeface="Arial"/>
                <a:cs typeface="Arial"/>
                <a:sym typeface="Arial"/>
              </a:defRPr>
            </a:lvl1pPr>
          </a:lstStyle>
          <a:p>
            <a:r>
              <a:t>الدينونة</a:t>
            </a:r>
          </a:p>
        </p:txBody>
      </p:sp>
      <p:sp>
        <p:nvSpPr>
          <p:cNvPr id="1613" name="Text Box 1036"/>
          <p:cNvSpPr txBox="1"/>
          <p:nvPr/>
        </p:nvSpPr>
        <p:spPr>
          <a:xfrm>
            <a:off x="5379719" y="1257300"/>
            <a:ext cx="2346962" cy="1755388"/>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2100"/>
              </a:spcBef>
              <a:defRPr sz="3600" b="1" i="1">
                <a:solidFill>
                  <a:srgbClr val="00FFFF"/>
                </a:solidFill>
                <a:latin typeface="Arial"/>
                <a:ea typeface="Arial"/>
                <a:cs typeface="Arial"/>
                <a:sym typeface="Arial"/>
              </a:defRPr>
            </a:pPr>
            <a:r>
              <a:t>المجيء</a:t>
            </a:r>
          </a:p>
          <a:p>
            <a:pPr>
              <a:lnSpc>
                <a:spcPct val="10"/>
              </a:lnSpc>
              <a:spcBef>
                <a:spcPts val="1500"/>
              </a:spcBef>
              <a:defRPr sz="3600" b="1" i="1">
                <a:solidFill>
                  <a:srgbClr val="00FFFF"/>
                </a:solidFill>
                <a:latin typeface="Arial"/>
                <a:ea typeface="Arial"/>
                <a:cs typeface="Arial"/>
                <a:sym typeface="Arial"/>
              </a:defRPr>
            </a:pPr>
            <a:r>
              <a:t>=</a:t>
            </a:r>
          </a:p>
          <a:p>
            <a:pPr algn="ctr" rtl="1">
              <a:lnSpc>
                <a:spcPct val="10"/>
              </a:lnSpc>
              <a:spcBef>
                <a:spcPts val="2100"/>
              </a:spcBef>
              <a:defRPr sz="3600" b="1" i="1">
                <a:solidFill>
                  <a:srgbClr val="00FFFF"/>
                </a:solidFill>
                <a:latin typeface="Arial"/>
                <a:ea typeface="Arial"/>
                <a:cs typeface="Arial"/>
                <a:sym typeface="Arial"/>
              </a:defRPr>
            </a:pPr>
            <a:r>
              <a:t>الثاني</a:t>
            </a:r>
          </a:p>
        </p:txBody>
      </p:sp>
      <p:sp>
        <p:nvSpPr>
          <p:cNvPr id="1614" name="Rectangle 1037"/>
          <p:cNvSpPr txBox="1">
            <a:spLocks noGrp="1"/>
          </p:cNvSpPr>
          <p:nvPr>
            <p:ph type="title" idx="4294967295"/>
          </p:nvPr>
        </p:nvSpPr>
        <p:spPr>
          <a:xfrm>
            <a:off x="685800" y="457199"/>
            <a:ext cx="7772400" cy="707888"/>
          </a:xfrm>
          <a:prstGeom prst="rect">
            <a:avLst/>
          </a:prstGeom>
          <a:effectLst>
            <a:outerShdw blurRad="63500" dist="35921" dir="2700000" rotWithShape="0">
              <a:srgbClr val="000000">
                <a:alpha val="74998"/>
              </a:srgbClr>
            </a:outerShdw>
          </a:effectLst>
        </p:spPr>
        <p:txBody>
          <a:bodyPr anchor="t"/>
          <a:lstStyle>
            <a:lvl1pPr rtl="1">
              <a:spcBef>
                <a:spcPts val="2400"/>
              </a:spcBef>
              <a:defRPr sz="4000" b="1">
                <a:solidFill>
                  <a:schemeClr val="accent3">
                    <a:lumOff val="44000"/>
                  </a:schemeClr>
                </a:solidFill>
                <a:latin typeface="Arial"/>
                <a:ea typeface="Arial"/>
                <a:cs typeface="Arial"/>
                <a:sym typeface="Arial"/>
              </a:defRPr>
            </a:lvl1pPr>
          </a:lstStyle>
          <a:p>
            <a:r>
              <a:t>عقيدة ما قبل الألفية</a:t>
            </a:r>
          </a:p>
        </p:txBody>
      </p:sp>
      <p:sp>
        <p:nvSpPr>
          <p:cNvPr id="1615" name="Text Box 7"/>
          <p:cNvSpPr txBox="1"/>
          <p:nvPr/>
        </p:nvSpPr>
        <p:spPr>
          <a:xfrm rot="20751823">
            <a:off x="724467" y="5023251"/>
            <a:ext cx="4724401" cy="1017946"/>
          </a:xfrm>
          <a:prstGeom prst="rect">
            <a:avLst/>
          </a:prstGeom>
          <a:solidFill>
            <a:srgbClr val="8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900"/>
              </a:spcBef>
              <a:defRPr sz="3200" b="1">
                <a:solidFill>
                  <a:schemeClr val="accent3">
                    <a:lumOff val="44000"/>
                  </a:schemeClr>
                </a:solidFill>
                <a:latin typeface="Arial"/>
                <a:ea typeface="Arial"/>
                <a:cs typeface="Arial"/>
                <a:sym typeface="Arial"/>
              </a:defRPr>
            </a:lvl1pPr>
          </a:lstStyle>
          <a:p>
            <a:r>
              <a:t>وجهات النظر الخمسة للإختطاف ما قبل الألفية</a:t>
            </a:r>
          </a:p>
        </p:txBody>
      </p:sp>
      <p:sp>
        <p:nvSpPr>
          <p:cNvPr id="1616" name="Text Box 1041"/>
          <p:cNvSpPr txBox="1"/>
          <p:nvPr/>
        </p:nvSpPr>
        <p:spPr>
          <a:xfrm>
            <a:off x="8332035" y="77722"/>
            <a:ext cx="612686" cy="792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b="1">
                <a:solidFill>
                  <a:schemeClr val="accent3">
                    <a:lumOff val="44000"/>
                  </a:schemeClr>
                </a:solidFill>
                <a:latin typeface="Arial"/>
                <a:ea typeface="Arial"/>
                <a:cs typeface="Arial"/>
                <a:sym typeface="Arial"/>
              </a:defRPr>
            </a:pPr>
            <a:r>
              <a:t>208</a:t>
            </a:r>
          </a:p>
          <a:p>
            <a:pPr algn="r">
              <a:defRPr b="1">
                <a:solidFill>
                  <a:schemeClr val="accent3">
                    <a:lumOff val="44000"/>
                  </a:schemeClr>
                </a:solidFill>
                <a:latin typeface="Arial"/>
                <a:ea typeface="Arial"/>
                <a:cs typeface="Arial"/>
                <a:sym typeface="Arial"/>
              </a:defRPr>
            </a:pPr>
            <a:r>
              <a:t>433</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1000"/>
                                  </p:stCondLst>
                                  <p:iterate>
                                    <p:tmAbs val="0"/>
                                  </p:iterate>
                                  <p:childTnLst>
                                    <p:set>
                                      <p:cBhvr>
                                        <p:cTn id="6" fill="hold"/>
                                        <p:tgtEl>
                                          <p:spTgt spid="1605"/>
                                        </p:tgtEl>
                                        <p:attrNameLst>
                                          <p:attrName>style.visibility</p:attrName>
                                        </p:attrNameLst>
                                      </p:cBhvr>
                                      <p:to>
                                        <p:strVal val="visible"/>
                                      </p:to>
                                    </p:set>
                                    <p:anim calcmode="lin" valueType="num">
                                      <p:cBhvr>
                                        <p:cTn id="7" dur="500" fill="hold"/>
                                        <p:tgtEl>
                                          <p:spTgt spid="1605"/>
                                        </p:tgtEl>
                                        <p:attrNameLst>
                                          <p:attrName>ppt_x</p:attrName>
                                        </p:attrNameLst>
                                      </p:cBhvr>
                                      <p:tavLst>
                                        <p:tav tm="0">
                                          <p:val>
                                            <p:strVal val="0-#ppt_w/2"/>
                                          </p:val>
                                        </p:tav>
                                        <p:tav tm="100000">
                                          <p:val>
                                            <p:strVal val="#ppt_x"/>
                                          </p:val>
                                        </p:tav>
                                      </p:tavLst>
                                    </p:anim>
                                    <p:anim calcmode="lin" valueType="num">
                                      <p:cBhvr>
                                        <p:cTn id="8" dur="500" fill="hold"/>
                                        <p:tgtEl>
                                          <p:spTgt spid="160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grpId="2" nodeType="afterEffect">
                                  <p:stCondLst>
                                    <p:cond delay="1000"/>
                                  </p:stCondLst>
                                  <p:iterate>
                                    <p:tmAbs val="0"/>
                                  </p:iterate>
                                  <p:childTnLst>
                                    <p:set>
                                      <p:cBhvr>
                                        <p:cTn id="11" fill="hold"/>
                                        <p:tgtEl>
                                          <p:spTgt spid="1603"/>
                                        </p:tgtEl>
                                        <p:attrNameLst>
                                          <p:attrName>style.visibility</p:attrName>
                                        </p:attrNameLst>
                                      </p:cBhvr>
                                      <p:to>
                                        <p:strVal val="visible"/>
                                      </p:to>
                                    </p:set>
                                    <p:animEffect transition="in" filter="wipe(left)">
                                      <p:cBhvr>
                                        <p:cTn id="12" dur="500"/>
                                        <p:tgtEl>
                                          <p:spTgt spid="1603"/>
                                        </p:tgtEl>
                                      </p:cBhvr>
                                    </p:animEffect>
                                  </p:childTnLst>
                                </p:cTn>
                              </p:par>
                            </p:childTnLst>
                          </p:cTn>
                        </p:par>
                        <p:par>
                          <p:cTn id="13" fill="hold">
                            <p:stCondLst>
                              <p:cond delay="3000"/>
                            </p:stCondLst>
                            <p:childTnLst>
                              <p:par>
                                <p:cTn id="14" presetID="19" presetClass="entr" presetSubtype="10" fill="hold" grpId="3" nodeType="afterEffect">
                                  <p:stCondLst>
                                    <p:cond delay="1000"/>
                                  </p:stCondLst>
                                  <p:iterate>
                                    <p:tmAbs val="0"/>
                                  </p:iterate>
                                  <p:childTnLst>
                                    <p:set>
                                      <p:cBhvr>
                                        <p:cTn id="15" fill="hold"/>
                                        <p:tgtEl>
                                          <p:spTgt spid="1608"/>
                                        </p:tgtEl>
                                        <p:attrNameLst>
                                          <p:attrName>style.visibility</p:attrName>
                                        </p:attrNameLst>
                                      </p:cBhvr>
                                      <p:to>
                                        <p:strVal val="visible"/>
                                      </p:to>
                                    </p:set>
                                    <p:anim calcmode="lin" valueType="num">
                                      <p:cBhvr>
                                        <p:cTn id="16" dur="500" fill="hold"/>
                                        <p:tgtEl>
                                          <p:spTgt spid="1608"/>
                                        </p:tgtEl>
                                        <p:attrNameLst>
                                          <p:attrName>ppt_w</p:attrName>
                                        </p:attrNameLst>
                                      </p:cBhvr>
                                      <p:tavLst>
                                        <p:tav tm="0" fmla="#ppt_w*sin(2.5*pi*$)">
                                          <p:val>
                                            <p:fltVal val="0"/>
                                          </p:val>
                                        </p:tav>
                                        <p:tav tm="100000">
                                          <p:val>
                                            <p:fltVal val="1"/>
                                          </p:val>
                                        </p:tav>
                                      </p:tavLst>
                                    </p:anim>
                                    <p:anim calcmode="lin" valueType="num">
                                      <p:cBhvr>
                                        <p:cTn id="17" dur="500" fill="hold"/>
                                        <p:tgtEl>
                                          <p:spTgt spid="1608"/>
                                        </p:tgtEl>
                                        <p:attrNameLst>
                                          <p:attrName>ppt_h</p:attrName>
                                        </p:attrNameLst>
                                      </p:cBhvr>
                                      <p:tavLst>
                                        <p:tav tm="0">
                                          <p:val>
                                            <p:strVal val="#ppt_h"/>
                                          </p:val>
                                        </p:tav>
                                        <p:tav tm="100000">
                                          <p:val>
                                            <p:strVal val="#ppt_h"/>
                                          </p:val>
                                        </p:tav>
                                      </p:tavLst>
                                    </p:anim>
                                  </p:childTnLst>
                                </p:cTn>
                              </p:par>
                            </p:childTnLst>
                          </p:cTn>
                        </p:par>
                        <p:par>
                          <p:cTn id="18" fill="hold">
                            <p:stCondLst>
                              <p:cond delay="4500"/>
                            </p:stCondLst>
                            <p:childTnLst>
                              <p:par>
                                <p:cTn id="19" presetID="19" presetClass="entr" presetSubtype="10" fill="hold" grpId="4" nodeType="afterEffect">
                                  <p:stCondLst>
                                    <p:cond delay="1000"/>
                                  </p:stCondLst>
                                  <p:iterate>
                                    <p:tmAbs val="0"/>
                                  </p:iterate>
                                  <p:childTnLst>
                                    <p:set>
                                      <p:cBhvr>
                                        <p:cTn id="20" fill="hold"/>
                                        <p:tgtEl>
                                          <p:spTgt spid="1607"/>
                                        </p:tgtEl>
                                        <p:attrNameLst>
                                          <p:attrName>style.visibility</p:attrName>
                                        </p:attrNameLst>
                                      </p:cBhvr>
                                      <p:to>
                                        <p:strVal val="visible"/>
                                      </p:to>
                                    </p:set>
                                    <p:anim calcmode="lin" valueType="num">
                                      <p:cBhvr>
                                        <p:cTn id="21" dur="500" fill="hold"/>
                                        <p:tgtEl>
                                          <p:spTgt spid="1607"/>
                                        </p:tgtEl>
                                        <p:attrNameLst>
                                          <p:attrName>ppt_w</p:attrName>
                                        </p:attrNameLst>
                                      </p:cBhvr>
                                      <p:tavLst>
                                        <p:tav tm="0" fmla="#ppt_w*sin(2.5*pi*$)">
                                          <p:val>
                                            <p:fltVal val="0"/>
                                          </p:val>
                                        </p:tav>
                                        <p:tav tm="100000">
                                          <p:val>
                                            <p:fltVal val="1"/>
                                          </p:val>
                                        </p:tav>
                                      </p:tavLst>
                                    </p:anim>
                                    <p:anim calcmode="lin" valueType="num">
                                      <p:cBhvr>
                                        <p:cTn id="22" dur="500" fill="hold"/>
                                        <p:tgtEl>
                                          <p:spTgt spid="1607"/>
                                        </p:tgtEl>
                                        <p:attrNameLst>
                                          <p:attrName>ppt_h</p:attrName>
                                        </p:attrNameLst>
                                      </p:cBhvr>
                                      <p:tavLst>
                                        <p:tav tm="0">
                                          <p:val>
                                            <p:strVal val="#ppt_h"/>
                                          </p:val>
                                        </p:tav>
                                        <p:tav tm="100000">
                                          <p:val>
                                            <p:strVal val="#ppt_h"/>
                                          </p:val>
                                        </p:tav>
                                      </p:tavLst>
                                    </p:anim>
                                  </p:childTnLst>
                                </p:cTn>
                              </p:par>
                            </p:childTnLst>
                          </p:cTn>
                        </p:par>
                        <p:par>
                          <p:cTn id="23" fill="hold">
                            <p:stCondLst>
                              <p:cond delay="6000"/>
                            </p:stCondLst>
                            <p:childTnLst>
                              <p:par>
                                <p:cTn id="24" presetID="2" presetClass="entr" presetSubtype="1" fill="hold" grpId="5" nodeType="afterEffect">
                                  <p:stCondLst>
                                    <p:cond delay="6000"/>
                                  </p:stCondLst>
                                  <p:iterate>
                                    <p:tmAbs val="0"/>
                                  </p:iterate>
                                  <p:childTnLst>
                                    <p:set>
                                      <p:cBhvr>
                                        <p:cTn id="25" fill="hold"/>
                                        <p:tgtEl>
                                          <p:spTgt spid="1606"/>
                                        </p:tgtEl>
                                        <p:attrNameLst>
                                          <p:attrName>style.visibility</p:attrName>
                                        </p:attrNameLst>
                                      </p:cBhvr>
                                      <p:to>
                                        <p:strVal val="visible"/>
                                      </p:to>
                                    </p:set>
                                    <p:anim calcmode="lin" valueType="num">
                                      <p:cBhvr>
                                        <p:cTn id="26" dur="500" fill="hold"/>
                                        <p:tgtEl>
                                          <p:spTgt spid="1606"/>
                                        </p:tgtEl>
                                        <p:attrNameLst>
                                          <p:attrName>ppt_x</p:attrName>
                                        </p:attrNameLst>
                                      </p:cBhvr>
                                      <p:tavLst>
                                        <p:tav tm="0">
                                          <p:val>
                                            <p:strVal val="#ppt_x"/>
                                          </p:val>
                                        </p:tav>
                                        <p:tav tm="100000">
                                          <p:val>
                                            <p:strVal val="#ppt_x"/>
                                          </p:val>
                                        </p:tav>
                                      </p:tavLst>
                                    </p:anim>
                                    <p:anim calcmode="lin" valueType="num">
                                      <p:cBhvr>
                                        <p:cTn id="27" dur="500" fill="hold"/>
                                        <p:tgtEl>
                                          <p:spTgt spid="1606"/>
                                        </p:tgtEl>
                                        <p:attrNameLst>
                                          <p:attrName>ppt_y</p:attrName>
                                        </p:attrNameLst>
                                      </p:cBhvr>
                                      <p:tavLst>
                                        <p:tav tm="0">
                                          <p:val>
                                            <p:strVal val="0-#ppt_h/2"/>
                                          </p:val>
                                        </p:tav>
                                        <p:tav tm="100000">
                                          <p:val>
                                            <p:strVal val="#ppt_y"/>
                                          </p:val>
                                        </p:tav>
                                      </p:tavLst>
                                    </p:anim>
                                  </p:childTnLst>
                                </p:cTn>
                              </p:par>
                            </p:childTnLst>
                          </p:cTn>
                        </p:par>
                        <p:par>
                          <p:cTn id="28" fill="hold">
                            <p:stCondLst>
                              <p:cond delay="12500"/>
                            </p:stCondLst>
                            <p:childTnLst>
                              <p:par>
                                <p:cTn id="29" presetID="2" presetClass="entr" presetSubtype="1" fill="hold" grpId="6" nodeType="afterEffect">
                                  <p:stCondLst>
                                    <p:cond delay="0"/>
                                  </p:stCondLst>
                                  <p:iterate>
                                    <p:tmAbs val="0"/>
                                  </p:iterate>
                                  <p:childTnLst>
                                    <p:set>
                                      <p:cBhvr>
                                        <p:cTn id="30" fill="hold"/>
                                        <p:tgtEl>
                                          <p:spTgt spid="1604"/>
                                        </p:tgtEl>
                                        <p:attrNameLst>
                                          <p:attrName>style.visibility</p:attrName>
                                        </p:attrNameLst>
                                      </p:cBhvr>
                                      <p:to>
                                        <p:strVal val="visible"/>
                                      </p:to>
                                    </p:set>
                                    <p:anim calcmode="lin" valueType="num">
                                      <p:cBhvr>
                                        <p:cTn id="31" dur="500" fill="hold"/>
                                        <p:tgtEl>
                                          <p:spTgt spid="1604"/>
                                        </p:tgtEl>
                                        <p:attrNameLst>
                                          <p:attrName>ppt_x</p:attrName>
                                        </p:attrNameLst>
                                      </p:cBhvr>
                                      <p:tavLst>
                                        <p:tav tm="0">
                                          <p:val>
                                            <p:strVal val="#ppt_x"/>
                                          </p:val>
                                        </p:tav>
                                        <p:tav tm="100000">
                                          <p:val>
                                            <p:strVal val="#ppt_x"/>
                                          </p:val>
                                        </p:tav>
                                      </p:tavLst>
                                    </p:anim>
                                    <p:anim calcmode="lin" valueType="num">
                                      <p:cBhvr>
                                        <p:cTn id="32" dur="500" fill="hold"/>
                                        <p:tgtEl>
                                          <p:spTgt spid="1604"/>
                                        </p:tgtEl>
                                        <p:attrNameLst>
                                          <p:attrName>ppt_y</p:attrName>
                                        </p:attrNameLst>
                                      </p:cBhvr>
                                      <p:tavLst>
                                        <p:tav tm="0">
                                          <p:val>
                                            <p:strVal val="0-#ppt_h/2"/>
                                          </p:val>
                                        </p:tav>
                                        <p:tav tm="100000">
                                          <p:val>
                                            <p:strVal val="#ppt_y"/>
                                          </p:val>
                                        </p:tav>
                                      </p:tavLst>
                                    </p:anim>
                                  </p:childTnLst>
                                </p:cTn>
                              </p:par>
                            </p:childTnLst>
                          </p:cTn>
                        </p:par>
                        <p:par>
                          <p:cTn id="33" fill="hold">
                            <p:stCondLst>
                              <p:cond delay="13000"/>
                            </p:stCondLst>
                            <p:childTnLst>
                              <p:par>
                                <p:cTn id="34" presetID="19" presetClass="entr" presetSubtype="10" fill="hold" grpId="7" nodeType="afterEffect">
                                  <p:stCondLst>
                                    <p:cond delay="3000"/>
                                  </p:stCondLst>
                                  <p:iterate>
                                    <p:tmAbs val="0"/>
                                  </p:iterate>
                                  <p:childTnLst>
                                    <p:set>
                                      <p:cBhvr>
                                        <p:cTn id="35" fill="hold"/>
                                        <p:tgtEl>
                                          <p:spTgt spid="1610"/>
                                        </p:tgtEl>
                                        <p:attrNameLst>
                                          <p:attrName>style.visibility</p:attrName>
                                        </p:attrNameLst>
                                      </p:cBhvr>
                                      <p:to>
                                        <p:strVal val="visible"/>
                                      </p:to>
                                    </p:set>
                                    <p:anim calcmode="lin" valueType="num">
                                      <p:cBhvr>
                                        <p:cTn id="36" dur="500" fill="hold"/>
                                        <p:tgtEl>
                                          <p:spTgt spid="1610"/>
                                        </p:tgtEl>
                                        <p:attrNameLst>
                                          <p:attrName>ppt_w</p:attrName>
                                        </p:attrNameLst>
                                      </p:cBhvr>
                                      <p:tavLst>
                                        <p:tav tm="0" fmla="#ppt_w*sin(2.5*pi*$)">
                                          <p:val>
                                            <p:fltVal val="0"/>
                                          </p:val>
                                        </p:tav>
                                        <p:tav tm="100000">
                                          <p:val>
                                            <p:fltVal val="1"/>
                                          </p:val>
                                        </p:tav>
                                      </p:tavLst>
                                    </p:anim>
                                    <p:anim calcmode="lin" valueType="num">
                                      <p:cBhvr>
                                        <p:cTn id="37" dur="500" fill="hold"/>
                                        <p:tgtEl>
                                          <p:spTgt spid="1610"/>
                                        </p:tgtEl>
                                        <p:attrNameLst>
                                          <p:attrName>ppt_h</p:attrName>
                                        </p:attrNameLst>
                                      </p:cBhvr>
                                      <p:tavLst>
                                        <p:tav tm="0">
                                          <p:val>
                                            <p:strVal val="#ppt_h"/>
                                          </p:val>
                                        </p:tav>
                                        <p:tav tm="100000">
                                          <p:val>
                                            <p:strVal val="#ppt_h"/>
                                          </p:val>
                                        </p:tav>
                                      </p:tavLst>
                                    </p:anim>
                                  </p:childTnLst>
                                </p:cTn>
                              </p:par>
                            </p:childTnLst>
                          </p:cTn>
                        </p:par>
                        <p:par>
                          <p:cTn id="38" fill="hold">
                            <p:stCondLst>
                              <p:cond delay="16500"/>
                            </p:stCondLst>
                            <p:childTnLst>
                              <p:par>
                                <p:cTn id="39" presetID="19" presetClass="entr" presetSubtype="10" fill="hold" grpId="8" nodeType="afterEffect">
                                  <p:stCondLst>
                                    <p:cond delay="4000"/>
                                  </p:stCondLst>
                                  <p:iterate>
                                    <p:tmAbs val="0"/>
                                  </p:iterate>
                                  <p:childTnLst>
                                    <p:set>
                                      <p:cBhvr>
                                        <p:cTn id="40" fill="hold"/>
                                        <p:tgtEl>
                                          <p:spTgt spid="1609"/>
                                        </p:tgtEl>
                                        <p:attrNameLst>
                                          <p:attrName>style.visibility</p:attrName>
                                        </p:attrNameLst>
                                      </p:cBhvr>
                                      <p:to>
                                        <p:strVal val="visible"/>
                                      </p:to>
                                    </p:set>
                                    <p:anim calcmode="lin" valueType="num">
                                      <p:cBhvr>
                                        <p:cTn id="41" dur="500" fill="hold"/>
                                        <p:tgtEl>
                                          <p:spTgt spid="1609"/>
                                        </p:tgtEl>
                                        <p:attrNameLst>
                                          <p:attrName>ppt_w</p:attrName>
                                        </p:attrNameLst>
                                      </p:cBhvr>
                                      <p:tavLst>
                                        <p:tav tm="0" fmla="#ppt_w*sin(2.5*pi*$)">
                                          <p:val>
                                            <p:fltVal val="0"/>
                                          </p:val>
                                        </p:tav>
                                        <p:tav tm="100000">
                                          <p:val>
                                            <p:fltVal val="1"/>
                                          </p:val>
                                        </p:tav>
                                      </p:tavLst>
                                    </p:anim>
                                    <p:anim calcmode="lin" valueType="num">
                                      <p:cBhvr>
                                        <p:cTn id="42" dur="500" fill="hold"/>
                                        <p:tgtEl>
                                          <p:spTgt spid="1609"/>
                                        </p:tgtEl>
                                        <p:attrNameLst>
                                          <p:attrName>ppt_h</p:attrName>
                                        </p:attrNameLst>
                                      </p:cBhvr>
                                      <p:tavLst>
                                        <p:tav tm="0">
                                          <p:val>
                                            <p:strVal val="#ppt_h"/>
                                          </p:val>
                                        </p:tav>
                                        <p:tav tm="100000">
                                          <p:val>
                                            <p:strVal val="#ppt_h"/>
                                          </p:val>
                                        </p:tav>
                                      </p:tavLst>
                                    </p:anim>
                                  </p:childTnLst>
                                </p:cTn>
                              </p:par>
                            </p:childTnLst>
                          </p:cTn>
                        </p:par>
                        <p:par>
                          <p:cTn id="43" fill="hold">
                            <p:stCondLst>
                              <p:cond delay="21000"/>
                            </p:stCondLst>
                            <p:childTnLst>
                              <p:par>
                                <p:cTn id="44" presetID="2" presetClass="entr" presetSubtype="4" fill="hold" grpId="9" nodeType="afterEffect">
                                  <p:stCondLst>
                                    <p:cond delay="3000"/>
                                  </p:stCondLst>
                                  <p:iterate>
                                    <p:tmAbs val="0"/>
                                  </p:iterate>
                                  <p:childTnLst>
                                    <p:set>
                                      <p:cBhvr>
                                        <p:cTn id="45" fill="hold"/>
                                        <p:tgtEl>
                                          <p:spTgt spid="1612"/>
                                        </p:tgtEl>
                                        <p:attrNameLst>
                                          <p:attrName>style.visibility</p:attrName>
                                        </p:attrNameLst>
                                      </p:cBhvr>
                                      <p:to>
                                        <p:strVal val="visible"/>
                                      </p:to>
                                    </p:set>
                                    <p:anim calcmode="lin" valueType="num">
                                      <p:cBhvr>
                                        <p:cTn id="46" dur="500" fill="hold"/>
                                        <p:tgtEl>
                                          <p:spTgt spid="1612"/>
                                        </p:tgtEl>
                                        <p:attrNameLst>
                                          <p:attrName>ppt_x</p:attrName>
                                        </p:attrNameLst>
                                      </p:cBhvr>
                                      <p:tavLst>
                                        <p:tav tm="0">
                                          <p:val>
                                            <p:strVal val="#ppt_x"/>
                                          </p:val>
                                        </p:tav>
                                        <p:tav tm="100000">
                                          <p:val>
                                            <p:strVal val="#ppt_x"/>
                                          </p:val>
                                        </p:tav>
                                      </p:tavLst>
                                    </p:anim>
                                    <p:anim calcmode="lin" valueType="num">
                                      <p:cBhvr>
                                        <p:cTn id="47" dur="500" fill="hold"/>
                                        <p:tgtEl>
                                          <p:spTgt spid="1612"/>
                                        </p:tgtEl>
                                        <p:attrNameLst>
                                          <p:attrName>ppt_y</p:attrName>
                                        </p:attrNameLst>
                                      </p:cBhvr>
                                      <p:tavLst>
                                        <p:tav tm="0">
                                          <p:val>
                                            <p:strVal val="1+#ppt_h/2"/>
                                          </p:val>
                                        </p:tav>
                                        <p:tav tm="100000">
                                          <p:val>
                                            <p:strVal val="#ppt_y"/>
                                          </p:val>
                                        </p:tav>
                                      </p:tavLst>
                                    </p:anim>
                                  </p:childTnLst>
                                </p:cTn>
                              </p:par>
                            </p:childTnLst>
                          </p:cTn>
                        </p:par>
                        <p:par>
                          <p:cTn id="48" fill="hold">
                            <p:stCondLst>
                              <p:cond delay="24500"/>
                            </p:stCondLst>
                            <p:childTnLst>
                              <p:par>
                                <p:cTn id="49" presetID="2" presetClass="entr" presetSubtype="2" fill="hold" grpId="10" nodeType="afterEffect">
                                  <p:stCondLst>
                                    <p:cond delay="2000"/>
                                  </p:stCondLst>
                                  <p:iterate>
                                    <p:tmAbs val="0"/>
                                  </p:iterate>
                                  <p:childTnLst>
                                    <p:set>
                                      <p:cBhvr>
                                        <p:cTn id="50" fill="hold"/>
                                        <p:tgtEl>
                                          <p:spTgt spid="1611"/>
                                        </p:tgtEl>
                                        <p:attrNameLst>
                                          <p:attrName>style.visibility</p:attrName>
                                        </p:attrNameLst>
                                      </p:cBhvr>
                                      <p:to>
                                        <p:strVal val="visible"/>
                                      </p:to>
                                    </p:set>
                                    <p:anim calcmode="lin" valueType="num">
                                      <p:cBhvr>
                                        <p:cTn id="51" dur="500" fill="hold"/>
                                        <p:tgtEl>
                                          <p:spTgt spid="1611"/>
                                        </p:tgtEl>
                                        <p:attrNameLst>
                                          <p:attrName>ppt_x</p:attrName>
                                        </p:attrNameLst>
                                      </p:cBhvr>
                                      <p:tavLst>
                                        <p:tav tm="0">
                                          <p:val>
                                            <p:strVal val="1+#ppt_w/2"/>
                                          </p:val>
                                        </p:tav>
                                        <p:tav tm="100000">
                                          <p:val>
                                            <p:strVal val="#ppt_x"/>
                                          </p:val>
                                        </p:tav>
                                      </p:tavLst>
                                    </p:anim>
                                    <p:anim calcmode="lin" valueType="num">
                                      <p:cBhvr>
                                        <p:cTn id="52" dur="500" fill="hold"/>
                                        <p:tgtEl>
                                          <p:spTgt spid="1611"/>
                                        </p:tgtEl>
                                        <p:attrNameLst>
                                          <p:attrName>ppt_y</p:attrName>
                                        </p:attrNameLst>
                                      </p:cBhvr>
                                      <p:tavLst>
                                        <p:tav tm="0">
                                          <p:val>
                                            <p:strVal val="#ppt_y"/>
                                          </p:val>
                                        </p:tav>
                                        <p:tav tm="100000">
                                          <p:val>
                                            <p:strVal val="#ppt_y"/>
                                          </p:val>
                                        </p:tav>
                                      </p:tavLst>
                                    </p:anim>
                                  </p:childTnLst>
                                </p:cTn>
                              </p:par>
                            </p:childTnLst>
                          </p:cTn>
                        </p:par>
                        <p:par>
                          <p:cTn id="53" fill="hold">
                            <p:stCondLst>
                              <p:cond delay="27000"/>
                            </p:stCondLst>
                            <p:childTnLst>
                              <p:par>
                                <p:cTn id="54" presetID="2" presetClass="entr" presetSubtype="1" fill="hold" grpId="11" nodeType="afterEffect">
                                  <p:stCondLst>
                                    <p:cond delay="1000"/>
                                  </p:stCondLst>
                                  <p:iterate>
                                    <p:tmAbs val="0"/>
                                  </p:iterate>
                                  <p:childTnLst>
                                    <p:set>
                                      <p:cBhvr>
                                        <p:cTn id="55" fill="hold"/>
                                        <p:tgtEl>
                                          <p:spTgt spid="1613"/>
                                        </p:tgtEl>
                                        <p:attrNameLst>
                                          <p:attrName>style.visibility</p:attrName>
                                        </p:attrNameLst>
                                      </p:cBhvr>
                                      <p:to>
                                        <p:strVal val="visible"/>
                                      </p:to>
                                    </p:set>
                                    <p:anim calcmode="lin" valueType="num">
                                      <p:cBhvr>
                                        <p:cTn id="56" dur="5000" fill="hold"/>
                                        <p:tgtEl>
                                          <p:spTgt spid="1613"/>
                                        </p:tgtEl>
                                        <p:attrNameLst>
                                          <p:attrName>ppt_x</p:attrName>
                                        </p:attrNameLst>
                                      </p:cBhvr>
                                      <p:tavLst>
                                        <p:tav tm="0">
                                          <p:val>
                                            <p:strVal val="#ppt_x"/>
                                          </p:val>
                                        </p:tav>
                                        <p:tav tm="100000">
                                          <p:val>
                                            <p:strVal val="#ppt_x"/>
                                          </p:val>
                                        </p:tav>
                                      </p:tavLst>
                                    </p:anim>
                                    <p:anim calcmode="lin" valueType="num">
                                      <p:cBhvr>
                                        <p:cTn id="57" dur="5000" fill="hold"/>
                                        <p:tgtEl>
                                          <p:spTgt spid="1613"/>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12" nodeType="clickEffect">
                                  <p:stCondLst>
                                    <p:cond delay="0"/>
                                  </p:stCondLst>
                                  <p:iterate>
                                    <p:tmAbs val="0"/>
                                  </p:iterate>
                                  <p:childTnLst>
                                    <p:set>
                                      <p:cBhvr>
                                        <p:cTn id="61" fill="hold"/>
                                        <p:tgtEl>
                                          <p:spTgt spid="1615"/>
                                        </p:tgtEl>
                                        <p:attrNameLst>
                                          <p:attrName>style.visibility</p:attrName>
                                        </p:attrNameLst>
                                      </p:cBhvr>
                                      <p:to>
                                        <p:strVal val="visible"/>
                                      </p:to>
                                    </p:set>
                                    <p:animEffect transition="in" filter="wipe(left)">
                                      <p:cBhvr>
                                        <p:cTn id="62" dur="500"/>
                                        <p:tgtEl>
                                          <p:spTgt spid="1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3" grpId="2" animBg="1" advAuto="0"/>
      <p:bldP spid="1604" grpId="6" animBg="1" advAuto="0"/>
      <p:bldP spid="1605" grpId="1" animBg="1" advAuto="0"/>
      <p:bldP spid="1606" grpId="5" animBg="1" advAuto="0"/>
      <p:bldP spid="1607" grpId="4" animBg="1" advAuto="0"/>
      <p:bldP spid="1608" grpId="3" animBg="1" advAuto="0"/>
      <p:bldP spid="1609" grpId="8" animBg="1" advAuto="0"/>
      <p:bldP spid="1610" grpId="7" animBg="1" advAuto="0"/>
      <p:bldP spid="1611" grpId="10" animBg="1" advAuto="0"/>
      <p:bldP spid="1612" grpId="9" animBg="1" advAuto="0"/>
      <p:bldP spid="1613" grpId="11" animBg="1" advAuto="0"/>
      <p:bldP spid="1615" grpId="1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1618" name="Oval 16"/>
          <p:cNvSpPr/>
          <p:nvPr/>
        </p:nvSpPr>
        <p:spPr>
          <a:xfrm>
            <a:off x="-1106946" y="2743200"/>
            <a:ext cx="2971801" cy="2819400"/>
          </a:xfrm>
          <a:prstGeom prst="ellipse">
            <a:avLst/>
          </a:prstGeom>
          <a:ln w="76200">
            <a:solidFill>
              <a:srgbClr val="FFFF00"/>
            </a:solidFill>
          </a:ln>
          <a:effectLst>
            <a:outerShdw blurRad="50800" dist="38100" dir="2700000" rotWithShape="0">
              <a:srgbClr val="000000">
                <a:alpha val="43000"/>
              </a:srgbClr>
            </a:outerShdw>
          </a:effectLst>
        </p:spPr>
        <p:txBody>
          <a:bodyPr lIns="45719" rIns="45719"/>
          <a:lstStyle/>
          <a:p>
            <a:pPr>
              <a:defRPr sz="2000" b="1">
                <a:effectLst>
                  <a:outerShdw blurRad="38100" dist="38100" dir="2700000" rotWithShape="0">
                    <a:schemeClr val="accent3">
                      <a:lumOff val="44000"/>
                    </a:schemeClr>
                  </a:outerShdw>
                </a:effectLst>
                <a:latin typeface="Arial"/>
                <a:ea typeface="Arial"/>
                <a:cs typeface="Arial"/>
                <a:sym typeface="Arial"/>
              </a:defRPr>
            </a:pPr>
            <a:endParaRPr/>
          </a:p>
        </p:txBody>
      </p:sp>
      <p:sp>
        <p:nvSpPr>
          <p:cNvPr id="1619" name="Oval 17"/>
          <p:cNvSpPr/>
          <p:nvPr/>
        </p:nvSpPr>
        <p:spPr>
          <a:xfrm>
            <a:off x="1902954" y="2667000"/>
            <a:ext cx="2971801" cy="2819400"/>
          </a:xfrm>
          <a:prstGeom prst="ellipse">
            <a:avLst/>
          </a:prstGeom>
          <a:solidFill>
            <a:srgbClr val="000000"/>
          </a:solidFill>
          <a:ln w="12700">
            <a:miter lim="400000"/>
          </a:ln>
          <a:effectLst>
            <a:outerShdw blurRad="50800" dist="38100" dir="2700000" rotWithShape="0">
              <a:srgbClr val="000000">
                <a:alpha val="43000"/>
              </a:srgbClr>
            </a:outerShdw>
          </a:effectLst>
        </p:spPr>
        <p:txBody>
          <a:bodyPr lIns="45719" rIns="45719"/>
          <a:lstStyle/>
          <a:p>
            <a:pPr>
              <a:defRPr sz="2000" b="1">
                <a:effectLst>
                  <a:outerShdw blurRad="38100" dist="38100" dir="2700000" rotWithShape="0">
                    <a:schemeClr val="accent3">
                      <a:lumOff val="44000"/>
                    </a:schemeClr>
                  </a:outerShdw>
                </a:effectLst>
                <a:latin typeface="Arial"/>
                <a:ea typeface="Arial"/>
                <a:cs typeface="Arial"/>
                <a:sym typeface="Arial"/>
              </a:defRPr>
            </a:pPr>
            <a:endParaRPr/>
          </a:p>
        </p:txBody>
      </p:sp>
      <p:sp>
        <p:nvSpPr>
          <p:cNvPr id="1620" name="Oval 14"/>
          <p:cNvSpPr/>
          <p:nvPr/>
        </p:nvSpPr>
        <p:spPr>
          <a:xfrm>
            <a:off x="1902954" y="2667000"/>
            <a:ext cx="2971801" cy="2819400"/>
          </a:xfrm>
          <a:prstGeom prst="ellipse">
            <a:avLst/>
          </a:prstGeom>
          <a:ln w="76200">
            <a:solidFill>
              <a:schemeClr val="accent3">
                <a:lumOff val="44000"/>
              </a:schemeClr>
            </a:solidFill>
          </a:ln>
          <a:effectLst>
            <a:outerShdw blurRad="50800" dist="38100" dir="2700000" rotWithShape="0">
              <a:srgbClr val="000000">
                <a:alpha val="43000"/>
              </a:srgbClr>
            </a:outerShdw>
          </a:effectLst>
        </p:spPr>
        <p:txBody>
          <a:bodyPr lIns="45719" rIns="45719"/>
          <a:lstStyle/>
          <a:p>
            <a:pPr>
              <a:defRPr sz="2000" b="1">
                <a:effectLst>
                  <a:outerShdw blurRad="38100" dist="38100" dir="2700000" rotWithShape="0">
                    <a:schemeClr val="accent3">
                      <a:lumOff val="44000"/>
                    </a:schemeClr>
                  </a:outerShdw>
                </a:effectLst>
                <a:latin typeface="Arial"/>
                <a:ea typeface="Arial"/>
                <a:cs typeface="Arial"/>
                <a:sym typeface="Arial"/>
              </a:defRPr>
            </a:pPr>
            <a:endParaRPr/>
          </a:p>
        </p:txBody>
      </p:sp>
      <p:sp>
        <p:nvSpPr>
          <p:cNvPr id="1621" name="Text Box 7"/>
          <p:cNvSpPr txBox="1"/>
          <p:nvPr/>
        </p:nvSpPr>
        <p:spPr>
          <a:xfrm>
            <a:off x="2710674" y="2772216"/>
            <a:ext cx="1356361" cy="548045"/>
          </a:xfrm>
          <a:prstGeom prst="rect">
            <a:avLst/>
          </a:prstGeom>
          <a:ln w="12700">
            <a:miter lim="400000"/>
          </a:ln>
          <a:effectLst>
            <a:outerShdw blurRad="50800" dist="38100" dir="2700000" rotWithShape="0">
              <a:srgbClr val="000000">
                <a:alpha val="43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1900"/>
              </a:spcBef>
              <a:defRPr sz="32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اسرائيل</a:t>
            </a:r>
          </a:p>
        </p:txBody>
      </p:sp>
      <p:sp>
        <p:nvSpPr>
          <p:cNvPr id="1622" name="Line 1026"/>
          <p:cNvSpPr/>
          <p:nvPr/>
        </p:nvSpPr>
        <p:spPr>
          <a:xfrm>
            <a:off x="1826754" y="4114800"/>
            <a:ext cx="6705602" cy="0"/>
          </a:xfrm>
          <a:prstGeom prst="line">
            <a:avLst/>
          </a:prstGeom>
          <a:ln w="76200">
            <a:solidFill>
              <a:srgbClr val="FF0000"/>
            </a:solidFill>
            <a:tailEnd type="triangle"/>
          </a:ln>
          <a:effectLst>
            <a:outerShdw blurRad="63500" dist="35921" dir="2700000" rotWithShape="0">
              <a:srgbClr val="000000">
                <a:alpha val="74998"/>
              </a:srgbClr>
            </a:outerShdw>
          </a:effectLst>
        </p:spPr>
        <p:txBody>
          <a:bodyPr lIns="45719" rIns="45719"/>
          <a:lstStyle/>
          <a:p>
            <a:endParaRPr/>
          </a:p>
        </p:txBody>
      </p:sp>
      <p:sp>
        <p:nvSpPr>
          <p:cNvPr id="1623" name="Line 1027"/>
          <p:cNvSpPr/>
          <p:nvPr/>
        </p:nvSpPr>
        <p:spPr>
          <a:xfrm>
            <a:off x="4914443" y="2638425"/>
            <a:ext cx="1" cy="1371601"/>
          </a:xfrm>
          <a:prstGeom prst="line">
            <a:avLst/>
          </a:prstGeom>
          <a:ln w="38100">
            <a:solidFill>
              <a:srgbClr val="00CCFF"/>
            </a:solidFill>
            <a:tailEnd type="triangle"/>
          </a:ln>
          <a:effectLst>
            <a:outerShdw blurRad="63500" dist="35921" dir="2700000" rotWithShape="0">
              <a:srgbClr val="000000">
                <a:alpha val="74998"/>
              </a:srgbClr>
            </a:outerShdw>
          </a:effectLst>
        </p:spPr>
        <p:txBody>
          <a:bodyPr lIns="45719" rIns="45719"/>
          <a:lstStyle/>
          <a:p>
            <a:endParaRPr/>
          </a:p>
        </p:txBody>
      </p:sp>
      <p:sp>
        <p:nvSpPr>
          <p:cNvPr id="1624" name="Text Box 1028"/>
          <p:cNvSpPr txBox="1"/>
          <p:nvPr/>
        </p:nvSpPr>
        <p:spPr>
          <a:xfrm>
            <a:off x="15135" y="3356991"/>
            <a:ext cx="1918858" cy="1417604"/>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2100"/>
              </a:spcBef>
              <a:defRPr sz="3600" b="1">
                <a:solidFill>
                  <a:schemeClr val="accent3">
                    <a:lumOff val="44000"/>
                  </a:schemeClr>
                </a:solidFill>
                <a:latin typeface="Arial"/>
                <a:ea typeface="Arial"/>
                <a:cs typeface="Arial"/>
                <a:sym typeface="Arial"/>
              </a:defRPr>
            </a:pPr>
            <a:r>
              <a:t>عصر </a:t>
            </a:r>
          </a:p>
          <a:p>
            <a:pPr algn="ctr" rtl="1">
              <a:spcBef>
                <a:spcPts val="2100"/>
              </a:spcBef>
              <a:defRPr sz="3600" b="1">
                <a:solidFill>
                  <a:schemeClr val="accent3">
                    <a:lumOff val="44000"/>
                  </a:schemeClr>
                </a:solidFill>
                <a:latin typeface="Arial"/>
                <a:ea typeface="Arial"/>
                <a:cs typeface="Arial"/>
                <a:sym typeface="Arial"/>
              </a:defRPr>
            </a:pPr>
            <a:r>
              <a:t>الكنيسة</a:t>
            </a:r>
          </a:p>
        </p:txBody>
      </p:sp>
      <p:sp>
        <p:nvSpPr>
          <p:cNvPr id="1625" name="Text Box 1029"/>
          <p:cNvSpPr txBox="1"/>
          <p:nvPr/>
        </p:nvSpPr>
        <p:spPr>
          <a:xfrm>
            <a:off x="3853675" y="1257299"/>
            <a:ext cx="1965961" cy="1417604"/>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rtl="1">
              <a:spcBef>
                <a:spcPts val="2100"/>
              </a:spcBef>
              <a:defRPr sz="3600" b="1">
                <a:solidFill>
                  <a:srgbClr val="00CCFF"/>
                </a:solidFill>
                <a:latin typeface="Arial"/>
                <a:ea typeface="Arial"/>
                <a:cs typeface="Arial"/>
                <a:sym typeface="Arial"/>
              </a:defRPr>
            </a:pPr>
            <a:r>
              <a:t>المجئ </a:t>
            </a:r>
          </a:p>
          <a:p>
            <a:pPr algn="ctr" rtl="1">
              <a:spcBef>
                <a:spcPts val="2100"/>
              </a:spcBef>
              <a:defRPr sz="3600" b="1">
                <a:solidFill>
                  <a:srgbClr val="00CCFF"/>
                </a:solidFill>
                <a:latin typeface="Arial"/>
                <a:ea typeface="Arial"/>
                <a:cs typeface="Arial"/>
                <a:sym typeface="Arial"/>
              </a:defRPr>
            </a:pPr>
            <a:r>
              <a:t>الثاني</a:t>
            </a:r>
          </a:p>
        </p:txBody>
      </p:sp>
      <p:sp>
        <p:nvSpPr>
          <p:cNvPr id="1626" name="Text Box 1030"/>
          <p:cNvSpPr txBox="1"/>
          <p:nvPr/>
        </p:nvSpPr>
        <p:spPr>
          <a:xfrm>
            <a:off x="2024874" y="3276600"/>
            <a:ext cx="2651761"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الضيقة</a:t>
            </a:r>
          </a:p>
        </p:txBody>
      </p:sp>
      <p:sp>
        <p:nvSpPr>
          <p:cNvPr id="1627" name="Text Box 1031"/>
          <p:cNvSpPr txBox="1"/>
          <p:nvPr/>
        </p:nvSpPr>
        <p:spPr>
          <a:xfrm>
            <a:off x="2329674" y="4267200"/>
            <a:ext cx="2270761"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FF00"/>
                </a:solidFill>
                <a:latin typeface="Arial"/>
                <a:ea typeface="Arial"/>
                <a:cs typeface="Arial"/>
                <a:sym typeface="Arial"/>
              </a:defRPr>
            </a:lvl1pPr>
          </a:lstStyle>
          <a:p>
            <a:r>
              <a:t>٧ سنوات</a:t>
            </a:r>
          </a:p>
        </p:txBody>
      </p:sp>
      <p:sp>
        <p:nvSpPr>
          <p:cNvPr id="1628" name="Text Box 1032"/>
          <p:cNvSpPr txBox="1"/>
          <p:nvPr/>
        </p:nvSpPr>
        <p:spPr>
          <a:xfrm>
            <a:off x="5149075" y="3276600"/>
            <a:ext cx="2880361"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chemeClr val="accent3">
                    <a:lumOff val="44000"/>
                  </a:schemeClr>
                </a:solidFill>
                <a:latin typeface="Arial"/>
                <a:ea typeface="Arial"/>
                <a:cs typeface="Arial"/>
                <a:sym typeface="Arial"/>
              </a:defRPr>
            </a:lvl1pPr>
          </a:lstStyle>
          <a:p>
            <a:r>
              <a:t>الألفية</a:t>
            </a:r>
          </a:p>
        </p:txBody>
      </p:sp>
      <p:sp>
        <p:nvSpPr>
          <p:cNvPr id="1629" name="Text Box 1033"/>
          <p:cNvSpPr txBox="1"/>
          <p:nvPr/>
        </p:nvSpPr>
        <p:spPr>
          <a:xfrm>
            <a:off x="5377675" y="4267200"/>
            <a:ext cx="2651761"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FF00"/>
                </a:solidFill>
                <a:latin typeface="Arial"/>
                <a:ea typeface="Arial"/>
                <a:cs typeface="Arial"/>
                <a:sym typeface="Arial"/>
              </a:defRPr>
            </a:lvl1pPr>
          </a:lstStyle>
          <a:p>
            <a:r>
              <a:t>١٠٠٠ سنة</a:t>
            </a:r>
          </a:p>
        </p:txBody>
      </p:sp>
      <p:sp>
        <p:nvSpPr>
          <p:cNvPr id="1630" name="Text Box 1034"/>
          <p:cNvSpPr txBox="1"/>
          <p:nvPr/>
        </p:nvSpPr>
        <p:spPr>
          <a:xfrm rot="5400000">
            <a:off x="6301568" y="3923365"/>
            <a:ext cx="4859973" cy="609883"/>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spcBef>
                <a:spcPts val="2100"/>
              </a:spcBef>
              <a:defRPr sz="3600" b="1">
                <a:solidFill>
                  <a:srgbClr val="FFCC00"/>
                </a:solidFill>
                <a:latin typeface="Arial"/>
                <a:ea typeface="Arial"/>
                <a:cs typeface="Arial"/>
                <a:sym typeface="Arial"/>
              </a:defRPr>
            </a:lvl1pPr>
          </a:lstStyle>
          <a:p>
            <a:r>
              <a:t>الملكوت الأبدي</a:t>
            </a:r>
          </a:p>
        </p:txBody>
      </p:sp>
      <p:sp>
        <p:nvSpPr>
          <p:cNvPr id="1631" name="Text Box 1035"/>
          <p:cNvSpPr txBox="1"/>
          <p:nvPr/>
        </p:nvSpPr>
        <p:spPr>
          <a:xfrm rot="5381629">
            <a:off x="7064361" y="5143260"/>
            <a:ext cx="2423161" cy="609884"/>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rtl="1">
              <a:spcBef>
                <a:spcPts val="2100"/>
              </a:spcBef>
              <a:defRPr sz="3600" b="1">
                <a:solidFill>
                  <a:srgbClr val="C2FFF0"/>
                </a:solidFill>
                <a:latin typeface="Arial"/>
                <a:ea typeface="Arial"/>
                <a:cs typeface="Arial"/>
                <a:sym typeface="Arial"/>
              </a:defRPr>
            </a:lvl1pPr>
          </a:lstStyle>
          <a:p>
            <a:r>
              <a:t>الدينونة</a:t>
            </a:r>
          </a:p>
        </p:txBody>
      </p:sp>
      <p:sp>
        <p:nvSpPr>
          <p:cNvPr id="1632" name="Rectangle 1037"/>
          <p:cNvSpPr txBox="1">
            <a:spLocks noGrp="1"/>
          </p:cNvSpPr>
          <p:nvPr>
            <p:ph type="title" idx="4294967295"/>
          </p:nvPr>
        </p:nvSpPr>
        <p:spPr>
          <a:xfrm>
            <a:off x="685800" y="457199"/>
            <a:ext cx="7772400" cy="707888"/>
          </a:xfrm>
          <a:prstGeom prst="rect">
            <a:avLst/>
          </a:prstGeom>
          <a:effectLst>
            <a:outerShdw blurRad="63500" dist="35921" dir="2700000" rotWithShape="0">
              <a:srgbClr val="000000">
                <a:alpha val="74998"/>
              </a:srgbClr>
            </a:outerShdw>
          </a:effectLst>
        </p:spPr>
        <p:txBody>
          <a:bodyPr anchor="t"/>
          <a:lstStyle>
            <a:lvl1pPr rtl="1">
              <a:spcBef>
                <a:spcPts val="2400"/>
              </a:spcBef>
              <a:defRPr sz="4000" b="1">
                <a:solidFill>
                  <a:schemeClr val="accent3">
                    <a:lumOff val="44000"/>
                  </a:schemeClr>
                </a:solidFill>
                <a:latin typeface="Arial"/>
                <a:ea typeface="Arial"/>
                <a:cs typeface="Arial"/>
                <a:sym typeface="Arial"/>
              </a:defRPr>
            </a:lvl1pPr>
          </a:lstStyle>
          <a:p>
            <a:r>
              <a:t>التدبيرية</a:t>
            </a:r>
          </a:p>
        </p:txBody>
      </p:sp>
      <p:sp>
        <p:nvSpPr>
          <p:cNvPr id="1633" name="Text Box 1041"/>
          <p:cNvSpPr txBox="1"/>
          <p:nvPr/>
        </p:nvSpPr>
        <p:spPr>
          <a:xfrm>
            <a:off x="8280233" y="-1"/>
            <a:ext cx="612687" cy="792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b="1">
                <a:solidFill>
                  <a:schemeClr val="accent3">
                    <a:lumOff val="44000"/>
                  </a:schemeClr>
                </a:solidFill>
                <a:latin typeface="Arial"/>
                <a:ea typeface="Arial"/>
                <a:cs typeface="Arial"/>
                <a:sym typeface="Arial"/>
              </a:defRPr>
            </a:pPr>
            <a:r>
              <a:t>208</a:t>
            </a:r>
          </a:p>
          <a:p>
            <a:pPr algn="r">
              <a:defRPr b="1">
                <a:solidFill>
                  <a:schemeClr val="accent3">
                    <a:lumOff val="44000"/>
                  </a:schemeClr>
                </a:solidFill>
                <a:latin typeface="Arial"/>
                <a:ea typeface="Arial"/>
                <a:cs typeface="Arial"/>
                <a:sym typeface="Arial"/>
              </a:defRPr>
            </a:pPr>
            <a:r>
              <a:t>362</a:t>
            </a:r>
          </a:p>
        </p:txBody>
      </p:sp>
      <p:sp>
        <p:nvSpPr>
          <p:cNvPr id="1634" name="Line 1038"/>
          <p:cNvSpPr/>
          <p:nvPr/>
        </p:nvSpPr>
        <p:spPr>
          <a:xfrm>
            <a:off x="1894443" y="2514600"/>
            <a:ext cx="1" cy="762001"/>
          </a:xfrm>
          <a:prstGeom prst="line">
            <a:avLst/>
          </a:prstGeom>
          <a:ln w="38100">
            <a:solidFill>
              <a:srgbClr val="00CCFF"/>
            </a:solidFill>
            <a:tailEnd type="triangle"/>
          </a:ln>
        </p:spPr>
        <p:txBody>
          <a:bodyPr lIns="45719" rIns="45719"/>
          <a:lstStyle/>
          <a:p>
            <a:endParaRPr/>
          </a:p>
        </p:txBody>
      </p:sp>
      <p:sp>
        <p:nvSpPr>
          <p:cNvPr id="1635" name="Line 1039"/>
          <p:cNvSpPr/>
          <p:nvPr/>
        </p:nvSpPr>
        <p:spPr>
          <a:xfrm flipV="1">
            <a:off x="1892855" y="3295649"/>
            <a:ext cx="1" cy="762001"/>
          </a:xfrm>
          <a:prstGeom prst="line">
            <a:avLst/>
          </a:prstGeom>
          <a:ln w="38100">
            <a:solidFill>
              <a:srgbClr val="00CCFF"/>
            </a:solidFill>
            <a:tailEnd type="triangle"/>
          </a:ln>
        </p:spPr>
        <p:txBody>
          <a:bodyPr lIns="45719" rIns="45719"/>
          <a:lstStyle/>
          <a:p>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1000"/>
                                  </p:stCondLst>
                                  <p:iterate>
                                    <p:tmAbs val="0"/>
                                  </p:iterate>
                                  <p:childTnLst>
                                    <p:set>
                                      <p:cBhvr>
                                        <p:cTn id="6" fill="hold"/>
                                        <p:tgtEl>
                                          <p:spTgt spid="1624"/>
                                        </p:tgtEl>
                                        <p:attrNameLst>
                                          <p:attrName>style.visibility</p:attrName>
                                        </p:attrNameLst>
                                      </p:cBhvr>
                                      <p:to>
                                        <p:strVal val="visible"/>
                                      </p:to>
                                    </p:set>
                                    <p:anim calcmode="lin" valueType="num">
                                      <p:cBhvr>
                                        <p:cTn id="7" dur="500" fill="hold"/>
                                        <p:tgtEl>
                                          <p:spTgt spid="1624"/>
                                        </p:tgtEl>
                                        <p:attrNameLst>
                                          <p:attrName>ppt_x</p:attrName>
                                        </p:attrNameLst>
                                      </p:cBhvr>
                                      <p:tavLst>
                                        <p:tav tm="0">
                                          <p:val>
                                            <p:strVal val="0-#ppt_w/2"/>
                                          </p:val>
                                        </p:tav>
                                        <p:tav tm="100000">
                                          <p:val>
                                            <p:strVal val="#ppt_x"/>
                                          </p:val>
                                        </p:tav>
                                      </p:tavLst>
                                    </p:anim>
                                    <p:anim calcmode="lin" valueType="num">
                                      <p:cBhvr>
                                        <p:cTn id="8" dur="500" fill="hold"/>
                                        <p:tgtEl>
                                          <p:spTgt spid="162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grpId="2" nodeType="afterEffect">
                                  <p:stCondLst>
                                    <p:cond delay="1000"/>
                                  </p:stCondLst>
                                  <p:iterate>
                                    <p:tmAbs val="0"/>
                                  </p:iterate>
                                  <p:childTnLst>
                                    <p:set>
                                      <p:cBhvr>
                                        <p:cTn id="11" fill="hold"/>
                                        <p:tgtEl>
                                          <p:spTgt spid="1622"/>
                                        </p:tgtEl>
                                        <p:attrNameLst>
                                          <p:attrName>style.visibility</p:attrName>
                                        </p:attrNameLst>
                                      </p:cBhvr>
                                      <p:to>
                                        <p:strVal val="visible"/>
                                      </p:to>
                                    </p:set>
                                    <p:animEffect transition="in" filter="wipe(left)">
                                      <p:cBhvr>
                                        <p:cTn id="12" dur="500"/>
                                        <p:tgtEl>
                                          <p:spTgt spid="1622"/>
                                        </p:tgtEl>
                                      </p:cBhvr>
                                    </p:animEffect>
                                  </p:childTnLst>
                                </p:cTn>
                              </p:par>
                            </p:childTnLst>
                          </p:cTn>
                        </p:par>
                        <p:par>
                          <p:cTn id="13" fill="hold">
                            <p:stCondLst>
                              <p:cond delay="3000"/>
                            </p:stCondLst>
                            <p:childTnLst>
                              <p:par>
                                <p:cTn id="14" presetID="19" presetClass="entr" presetSubtype="10" fill="hold" grpId="3" nodeType="afterEffect">
                                  <p:stCondLst>
                                    <p:cond delay="1000"/>
                                  </p:stCondLst>
                                  <p:iterate>
                                    <p:tmAbs val="0"/>
                                  </p:iterate>
                                  <p:childTnLst>
                                    <p:set>
                                      <p:cBhvr>
                                        <p:cTn id="15" fill="hold"/>
                                        <p:tgtEl>
                                          <p:spTgt spid="1627"/>
                                        </p:tgtEl>
                                        <p:attrNameLst>
                                          <p:attrName>style.visibility</p:attrName>
                                        </p:attrNameLst>
                                      </p:cBhvr>
                                      <p:to>
                                        <p:strVal val="visible"/>
                                      </p:to>
                                    </p:set>
                                    <p:anim calcmode="lin" valueType="num">
                                      <p:cBhvr>
                                        <p:cTn id="16" dur="500" fill="hold"/>
                                        <p:tgtEl>
                                          <p:spTgt spid="1627"/>
                                        </p:tgtEl>
                                        <p:attrNameLst>
                                          <p:attrName>ppt_w</p:attrName>
                                        </p:attrNameLst>
                                      </p:cBhvr>
                                      <p:tavLst>
                                        <p:tav tm="0" fmla="#ppt_w*sin(2.5*pi*$)">
                                          <p:val>
                                            <p:fltVal val="0"/>
                                          </p:val>
                                        </p:tav>
                                        <p:tav tm="100000">
                                          <p:val>
                                            <p:fltVal val="1"/>
                                          </p:val>
                                        </p:tav>
                                      </p:tavLst>
                                    </p:anim>
                                    <p:anim calcmode="lin" valueType="num">
                                      <p:cBhvr>
                                        <p:cTn id="17" dur="500" fill="hold"/>
                                        <p:tgtEl>
                                          <p:spTgt spid="1627"/>
                                        </p:tgtEl>
                                        <p:attrNameLst>
                                          <p:attrName>ppt_h</p:attrName>
                                        </p:attrNameLst>
                                      </p:cBhvr>
                                      <p:tavLst>
                                        <p:tav tm="0">
                                          <p:val>
                                            <p:strVal val="#ppt_h"/>
                                          </p:val>
                                        </p:tav>
                                        <p:tav tm="100000">
                                          <p:val>
                                            <p:strVal val="#ppt_h"/>
                                          </p:val>
                                        </p:tav>
                                      </p:tavLst>
                                    </p:anim>
                                  </p:childTnLst>
                                </p:cTn>
                              </p:par>
                            </p:childTnLst>
                          </p:cTn>
                        </p:par>
                        <p:par>
                          <p:cTn id="18" fill="hold">
                            <p:stCondLst>
                              <p:cond delay="4500"/>
                            </p:stCondLst>
                            <p:childTnLst>
                              <p:par>
                                <p:cTn id="19" presetID="19" presetClass="entr" presetSubtype="10" fill="hold" grpId="4" nodeType="afterEffect">
                                  <p:stCondLst>
                                    <p:cond delay="1000"/>
                                  </p:stCondLst>
                                  <p:iterate>
                                    <p:tmAbs val="0"/>
                                  </p:iterate>
                                  <p:childTnLst>
                                    <p:set>
                                      <p:cBhvr>
                                        <p:cTn id="20" fill="hold"/>
                                        <p:tgtEl>
                                          <p:spTgt spid="1626"/>
                                        </p:tgtEl>
                                        <p:attrNameLst>
                                          <p:attrName>style.visibility</p:attrName>
                                        </p:attrNameLst>
                                      </p:cBhvr>
                                      <p:to>
                                        <p:strVal val="visible"/>
                                      </p:to>
                                    </p:set>
                                    <p:anim calcmode="lin" valueType="num">
                                      <p:cBhvr>
                                        <p:cTn id="21" dur="500" fill="hold"/>
                                        <p:tgtEl>
                                          <p:spTgt spid="1626"/>
                                        </p:tgtEl>
                                        <p:attrNameLst>
                                          <p:attrName>ppt_w</p:attrName>
                                        </p:attrNameLst>
                                      </p:cBhvr>
                                      <p:tavLst>
                                        <p:tav tm="0" fmla="#ppt_w*sin(2.5*pi*$)">
                                          <p:val>
                                            <p:fltVal val="0"/>
                                          </p:val>
                                        </p:tav>
                                        <p:tav tm="100000">
                                          <p:val>
                                            <p:fltVal val="1"/>
                                          </p:val>
                                        </p:tav>
                                      </p:tavLst>
                                    </p:anim>
                                    <p:anim calcmode="lin" valueType="num">
                                      <p:cBhvr>
                                        <p:cTn id="22" dur="500" fill="hold"/>
                                        <p:tgtEl>
                                          <p:spTgt spid="1626"/>
                                        </p:tgtEl>
                                        <p:attrNameLst>
                                          <p:attrName>ppt_h</p:attrName>
                                        </p:attrNameLst>
                                      </p:cBhvr>
                                      <p:tavLst>
                                        <p:tav tm="0">
                                          <p:val>
                                            <p:strVal val="#ppt_h"/>
                                          </p:val>
                                        </p:tav>
                                        <p:tav tm="100000">
                                          <p:val>
                                            <p:strVal val="#ppt_h"/>
                                          </p:val>
                                        </p:tav>
                                      </p:tavLst>
                                    </p:anim>
                                  </p:childTnLst>
                                </p:cTn>
                              </p:par>
                            </p:childTnLst>
                          </p:cTn>
                        </p:par>
                        <p:par>
                          <p:cTn id="23" fill="hold">
                            <p:stCondLst>
                              <p:cond delay="6000"/>
                            </p:stCondLst>
                            <p:childTnLst>
                              <p:par>
                                <p:cTn id="24" presetID="2" presetClass="entr" presetSubtype="1" fill="hold" grpId="5" nodeType="afterEffect">
                                  <p:stCondLst>
                                    <p:cond delay="6000"/>
                                  </p:stCondLst>
                                  <p:iterate>
                                    <p:tmAbs val="0"/>
                                  </p:iterate>
                                  <p:childTnLst>
                                    <p:set>
                                      <p:cBhvr>
                                        <p:cTn id="25" fill="hold"/>
                                        <p:tgtEl>
                                          <p:spTgt spid="1625"/>
                                        </p:tgtEl>
                                        <p:attrNameLst>
                                          <p:attrName>style.visibility</p:attrName>
                                        </p:attrNameLst>
                                      </p:cBhvr>
                                      <p:to>
                                        <p:strVal val="visible"/>
                                      </p:to>
                                    </p:set>
                                    <p:anim calcmode="lin" valueType="num">
                                      <p:cBhvr>
                                        <p:cTn id="26" dur="500" fill="hold"/>
                                        <p:tgtEl>
                                          <p:spTgt spid="1625"/>
                                        </p:tgtEl>
                                        <p:attrNameLst>
                                          <p:attrName>ppt_x</p:attrName>
                                        </p:attrNameLst>
                                      </p:cBhvr>
                                      <p:tavLst>
                                        <p:tav tm="0">
                                          <p:val>
                                            <p:strVal val="#ppt_x"/>
                                          </p:val>
                                        </p:tav>
                                        <p:tav tm="100000">
                                          <p:val>
                                            <p:strVal val="#ppt_x"/>
                                          </p:val>
                                        </p:tav>
                                      </p:tavLst>
                                    </p:anim>
                                    <p:anim calcmode="lin" valueType="num">
                                      <p:cBhvr>
                                        <p:cTn id="27" dur="500" fill="hold"/>
                                        <p:tgtEl>
                                          <p:spTgt spid="1625"/>
                                        </p:tgtEl>
                                        <p:attrNameLst>
                                          <p:attrName>ppt_y</p:attrName>
                                        </p:attrNameLst>
                                      </p:cBhvr>
                                      <p:tavLst>
                                        <p:tav tm="0">
                                          <p:val>
                                            <p:strVal val="0-#ppt_h/2"/>
                                          </p:val>
                                        </p:tav>
                                        <p:tav tm="100000">
                                          <p:val>
                                            <p:strVal val="#ppt_y"/>
                                          </p:val>
                                        </p:tav>
                                      </p:tavLst>
                                    </p:anim>
                                  </p:childTnLst>
                                </p:cTn>
                              </p:par>
                            </p:childTnLst>
                          </p:cTn>
                        </p:par>
                        <p:par>
                          <p:cTn id="28" fill="hold">
                            <p:stCondLst>
                              <p:cond delay="12500"/>
                            </p:stCondLst>
                            <p:childTnLst>
                              <p:par>
                                <p:cTn id="29" presetID="2" presetClass="entr" presetSubtype="1" fill="hold" grpId="6" nodeType="afterEffect">
                                  <p:stCondLst>
                                    <p:cond delay="0"/>
                                  </p:stCondLst>
                                  <p:iterate>
                                    <p:tmAbs val="0"/>
                                  </p:iterate>
                                  <p:childTnLst>
                                    <p:set>
                                      <p:cBhvr>
                                        <p:cTn id="30" fill="hold"/>
                                        <p:tgtEl>
                                          <p:spTgt spid="1623"/>
                                        </p:tgtEl>
                                        <p:attrNameLst>
                                          <p:attrName>style.visibility</p:attrName>
                                        </p:attrNameLst>
                                      </p:cBhvr>
                                      <p:to>
                                        <p:strVal val="visible"/>
                                      </p:to>
                                    </p:set>
                                    <p:anim calcmode="lin" valueType="num">
                                      <p:cBhvr>
                                        <p:cTn id="31" dur="500" fill="hold"/>
                                        <p:tgtEl>
                                          <p:spTgt spid="1623"/>
                                        </p:tgtEl>
                                        <p:attrNameLst>
                                          <p:attrName>ppt_x</p:attrName>
                                        </p:attrNameLst>
                                      </p:cBhvr>
                                      <p:tavLst>
                                        <p:tav tm="0">
                                          <p:val>
                                            <p:strVal val="#ppt_x"/>
                                          </p:val>
                                        </p:tav>
                                        <p:tav tm="100000">
                                          <p:val>
                                            <p:strVal val="#ppt_x"/>
                                          </p:val>
                                        </p:tav>
                                      </p:tavLst>
                                    </p:anim>
                                    <p:anim calcmode="lin" valueType="num">
                                      <p:cBhvr>
                                        <p:cTn id="32" dur="500" fill="hold"/>
                                        <p:tgtEl>
                                          <p:spTgt spid="1623"/>
                                        </p:tgtEl>
                                        <p:attrNameLst>
                                          <p:attrName>ppt_y</p:attrName>
                                        </p:attrNameLst>
                                      </p:cBhvr>
                                      <p:tavLst>
                                        <p:tav tm="0">
                                          <p:val>
                                            <p:strVal val="0-#ppt_h/2"/>
                                          </p:val>
                                        </p:tav>
                                        <p:tav tm="100000">
                                          <p:val>
                                            <p:strVal val="#ppt_y"/>
                                          </p:val>
                                        </p:tav>
                                      </p:tavLst>
                                    </p:anim>
                                  </p:childTnLst>
                                </p:cTn>
                              </p:par>
                            </p:childTnLst>
                          </p:cTn>
                        </p:par>
                        <p:par>
                          <p:cTn id="33" fill="hold">
                            <p:stCondLst>
                              <p:cond delay="13000"/>
                            </p:stCondLst>
                            <p:childTnLst>
                              <p:par>
                                <p:cTn id="34" presetID="19" presetClass="entr" presetSubtype="10" fill="hold" grpId="7" nodeType="afterEffect">
                                  <p:stCondLst>
                                    <p:cond delay="3000"/>
                                  </p:stCondLst>
                                  <p:iterate>
                                    <p:tmAbs val="0"/>
                                  </p:iterate>
                                  <p:childTnLst>
                                    <p:set>
                                      <p:cBhvr>
                                        <p:cTn id="35" fill="hold"/>
                                        <p:tgtEl>
                                          <p:spTgt spid="1629"/>
                                        </p:tgtEl>
                                        <p:attrNameLst>
                                          <p:attrName>style.visibility</p:attrName>
                                        </p:attrNameLst>
                                      </p:cBhvr>
                                      <p:to>
                                        <p:strVal val="visible"/>
                                      </p:to>
                                    </p:set>
                                    <p:anim calcmode="lin" valueType="num">
                                      <p:cBhvr>
                                        <p:cTn id="36" dur="500" fill="hold"/>
                                        <p:tgtEl>
                                          <p:spTgt spid="1629"/>
                                        </p:tgtEl>
                                        <p:attrNameLst>
                                          <p:attrName>ppt_w</p:attrName>
                                        </p:attrNameLst>
                                      </p:cBhvr>
                                      <p:tavLst>
                                        <p:tav tm="0" fmla="#ppt_w*sin(2.5*pi*$)">
                                          <p:val>
                                            <p:fltVal val="0"/>
                                          </p:val>
                                        </p:tav>
                                        <p:tav tm="100000">
                                          <p:val>
                                            <p:fltVal val="1"/>
                                          </p:val>
                                        </p:tav>
                                      </p:tavLst>
                                    </p:anim>
                                    <p:anim calcmode="lin" valueType="num">
                                      <p:cBhvr>
                                        <p:cTn id="37" dur="500" fill="hold"/>
                                        <p:tgtEl>
                                          <p:spTgt spid="1629"/>
                                        </p:tgtEl>
                                        <p:attrNameLst>
                                          <p:attrName>ppt_h</p:attrName>
                                        </p:attrNameLst>
                                      </p:cBhvr>
                                      <p:tavLst>
                                        <p:tav tm="0">
                                          <p:val>
                                            <p:strVal val="#ppt_h"/>
                                          </p:val>
                                        </p:tav>
                                        <p:tav tm="100000">
                                          <p:val>
                                            <p:strVal val="#ppt_h"/>
                                          </p:val>
                                        </p:tav>
                                      </p:tavLst>
                                    </p:anim>
                                  </p:childTnLst>
                                </p:cTn>
                              </p:par>
                            </p:childTnLst>
                          </p:cTn>
                        </p:par>
                        <p:par>
                          <p:cTn id="38" fill="hold">
                            <p:stCondLst>
                              <p:cond delay="16500"/>
                            </p:stCondLst>
                            <p:childTnLst>
                              <p:par>
                                <p:cTn id="39" presetID="19" presetClass="entr" presetSubtype="10" fill="hold" grpId="8" nodeType="afterEffect">
                                  <p:stCondLst>
                                    <p:cond delay="4000"/>
                                  </p:stCondLst>
                                  <p:iterate>
                                    <p:tmAbs val="0"/>
                                  </p:iterate>
                                  <p:childTnLst>
                                    <p:set>
                                      <p:cBhvr>
                                        <p:cTn id="40" fill="hold"/>
                                        <p:tgtEl>
                                          <p:spTgt spid="1628"/>
                                        </p:tgtEl>
                                        <p:attrNameLst>
                                          <p:attrName>style.visibility</p:attrName>
                                        </p:attrNameLst>
                                      </p:cBhvr>
                                      <p:to>
                                        <p:strVal val="visible"/>
                                      </p:to>
                                    </p:set>
                                    <p:anim calcmode="lin" valueType="num">
                                      <p:cBhvr>
                                        <p:cTn id="41" dur="500" fill="hold"/>
                                        <p:tgtEl>
                                          <p:spTgt spid="1628"/>
                                        </p:tgtEl>
                                        <p:attrNameLst>
                                          <p:attrName>ppt_w</p:attrName>
                                        </p:attrNameLst>
                                      </p:cBhvr>
                                      <p:tavLst>
                                        <p:tav tm="0" fmla="#ppt_w*sin(2.5*pi*$)">
                                          <p:val>
                                            <p:fltVal val="0"/>
                                          </p:val>
                                        </p:tav>
                                        <p:tav tm="100000">
                                          <p:val>
                                            <p:fltVal val="1"/>
                                          </p:val>
                                        </p:tav>
                                      </p:tavLst>
                                    </p:anim>
                                    <p:anim calcmode="lin" valueType="num">
                                      <p:cBhvr>
                                        <p:cTn id="42" dur="500" fill="hold"/>
                                        <p:tgtEl>
                                          <p:spTgt spid="1628"/>
                                        </p:tgtEl>
                                        <p:attrNameLst>
                                          <p:attrName>ppt_h</p:attrName>
                                        </p:attrNameLst>
                                      </p:cBhvr>
                                      <p:tavLst>
                                        <p:tav tm="0">
                                          <p:val>
                                            <p:strVal val="#ppt_h"/>
                                          </p:val>
                                        </p:tav>
                                        <p:tav tm="100000">
                                          <p:val>
                                            <p:strVal val="#ppt_h"/>
                                          </p:val>
                                        </p:tav>
                                      </p:tavLst>
                                    </p:anim>
                                  </p:childTnLst>
                                </p:cTn>
                              </p:par>
                            </p:childTnLst>
                          </p:cTn>
                        </p:par>
                        <p:par>
                          <p:cTn id="43" fill="hold">
                            <p:stCondLst>
                              <p:cond delay="21000"/>
                            </p:stCondLst>
                            <p:childTnLst>
                              <p:par>
                                <p:cTn id="44" presetID="2" presetClass="entr" presetSubtype="4" fill="hold" grpId="9" nodeType="afterEffect">
                                  <p:stCondLst>
                                    <p:cond delay="3000"/>
                                  </p:stCondLst>
                                  <p:iterate>
                                    <p:tmAbs val="0"/>
                                  </p:iterate>
                                  <p:childTnLst>
                                    <p:set>
                                      <p:cBhvr>
                                        <p:cTn id="45" fill="hold"/>
                                        <p:tgtEl>
                                          <p:spTgt spid="1631"/>
                                        </p:tgtEl>
                                        <p:attrNameLst>
                                          <p:attrName>style.visibility</p:attrName>
                                        </p:attrNameLst>
                                      </p:cBhvr>
                                      <p:to>
                                        <p:strVal val="visible"/>
                                      </p:to>
                                    </p:set>
                                    <p:anim calcmode="lin" valueType="num">
                                      <p:cBhvr>
                                        <p:cTn id="46" dur="500" fill="hold"/>
                                        <p:tgtEl>
                                          <p:spTgt spid="1631"/>
                                        </p:tgtEl>
                                        <p:attrNameLst>
                                          <p:attrName>ppt_x</p:attrName>
                                        </p:attrNameLst>
                                      </p:cBhvr>
                                      <p:tavLst>
                                        <p:tav tm="0">
                                          <p:val>
                                            <p:strVal val="#ppt_x"/>
                                          </p:val>
                                        </p:tav>
                                        <p:tav tm="100000">
                                          <p:val>
                                            <p:strVal val="#ppt_x"/>
                                          </p:val>
                                        </p:tav>
                                      </p:tavLst>
                                    </p:anim>
                                    <p:anim calcmode="lin" valueType="num">
                                      <p:cBhvr>
                                        <p:cTn id="47" dur="500" fill="hold"/>
                                        <p:tgtEl>
                                          <p:spTgt spid="1631"/>
                                        </p:tgtEl>
                                        <p:attrNameLst>
                                          <p:attrName>ppt_y</p:attrName>
                                        </p:attrNameLst>
                                      </p:cBhvr>
                                      <p:tavLst>
                                        <p:tav tm="0">
                                          <p:val>
                                            <p:strVal val="1+#ppt_h/2"/>
                                          </p:val>
                                        </p:tav>
                                        <p:tav tm="100000">
                                          <p:val>
                                            <p:strVal val="#ppt_y"/>
                                          </p:val>
                                        </p:tav>
                                      </p:tavLst>
                                    </p:anim>
                                  </p:childTnLst>
                                </p:cTn>
                              </p:par>
                            </p:childTnLst>
                          </p:cTn>
                        </p:par>
                        <p:par>
                          <p:cTn id="48" fill="hold">
                            <p:stCondLst>
                              <p:cond delay="24500"/>
                            </p:stCondLst>
                            <p:childTnLst>
                              <p:par>
                                <p:cTn id="49" presetID="2" presetClass="entr" presetSubtype="2" fill="hold" grpId="10" nodeType="afterEffect">
                                  <p:stCondLst>
                                    <p:cond delay="2000"/>
                                  </p:stCondLst>
                                  <p:iterate>
                                    <p:tmAbs val="0"/>
                                  </p:iterate>
                                  <p:childTnLst>
                                    <p:set>
                                      <p:cBhvr>
                                        <p:cTn id="50" fill="hold"/>
                                        <p:tgtEl>
                                          <p:spTgt spid="1630"/>
                                        </p:tgtEl>
                                        <p:attrNameLst>
                                          <p:attrName>style.visibility</p:attrName>
                                        </p:attrNameLst>
                                      </p:cBhvr>
                                      <p:to>
                                        <p:strVal val="visible"/>
                                      </p:to>
                                    </p:set>
                                    <p:anim calcmode="lin" valueType="num">
                                      <p:cBhvr>
                                        <p:cTn id="51" dur="500" fill="hold"/>
                                        <p:tgtEl>
                                          <p:spTgt spid="1630"/>
                                        </p:tgtEl>
                                        <p:attrNameLst>
                                          <p:attrName>ppt_x</p:attrName>
                                        </p:attrNameLst>
                                      </p:cBhvr>
                                      <p:tavLst>
                                        <p:tav tm="0">
                                          <p:val>
                                            <p:strVal val="1+#ppt_w/2"/>
                                          </p:val>
                                        </p:tav>
                                        <p:tav tm="100000">
                                          <p:val>
                                            <p:strVal val="#ppt_x"/>
                                          </p:val>
                                        </p:tav>
                                      </p:tavLst>
                                    </p:anim>
                                    <p:anim calcmode="lin" valueType="num">
                                      <p:cBhvr>
                                        <p:cTn id="52" dur="500" fill="hold"/>
                                        <p:tgtEl>
                                          <p:spTgt spid="1630"/>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11" nodeType="clickEffect">
                                  <p:stCondLst>
                                    <p:cond delay="0"/>
                                  </p:stCondLst>
                                  <p:iterate>
                                    <p:tmAbs val="0"/>
                                  </p:iterate>
                                  <p:childTnLst>
                                    <p:set>
                                      <p:cBhvr>
                                        <p:cTn id="56" fill="hold"/>
                                        <p:tgtEl>
                                          <p:spTgt spid="1620"/>
                                        </p:tgtEl>
                                        <p:attrNameLst>
                                          <p:attrName>style.visibility</p:attrName>
                                        </p:attrNameLst>
                                      </p:cBhvr>
                                      <p:to>
                                        <p:strVal val="visible"/>
                                      </p:to>
                                    </p:set>
                                    <p:animEffect transition="in" filter="wipe(down)">
                                      <p:cBhvr>
                                        <p:cTn id="57" dur="500"/>
                                        <p:tgtEl>
                                          <p:spTgt spid="162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12" nodeType="clickEffect">
                                  <p:stCondLst>
                                    <p:cond delay="0"/>
                                  </p:stCondLst>
                                  <p:iterate>
                                    <p:tmAbs val="0"/>
                                  </p:iterate>
                                  <p:childTnLst>
                                    <p:set>
                                      <p:cBhvr>
                                        <p:cTn id="61" fill="hold"/>
                                        <p:tgtEl>
                                          <p:spTgt spid="1621"/>
                                        </p:tgtEl>
                                        <p:attrNameLst>
                                          <p:attrName>style.visibility</p:attrName>
                                        </p:attrNameLst>
                                      </p:cBhvr>
                                      <p:to>
                                        <p:strVal val="visible"/>
                                      </p:to>
                                    </p:set>
                                    <p:animEffect transition="in" filter="wipe(left)">
                                      <p:cBhvr>
                                        <p:cTn id="62" dur="500"/>
                                        <p:tgtEl>
                                          <p:spTgt spid="162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13" nodeType="clickEffect">
                                  <p:stCondLst>
                                    <p:cond delay="0"/>
                                  </p:stCondLst>
                                  <p:iterate>
                                    <p:tmAbs val="0"/>
                                  </p:iterate>
                                  <p:childTnLst>
                                    <p:set>
                                      <p:cBhvr>
                                        <p:cTn id="66" fill="hold"/>
                                        <p:tgtEl>
                                          <p:spTgt spid="1618"/>
                                        </p:tgtEl>
                                        <p:attrNameLst>
                                          <p:attrName>style.visibility</p:attrName>
                                        </p:attrNameLst>
                                      </p:cBhvr>
                                      <p:to>
                                        <p:strVal val="visible"/>
                                      </p:to>
                                    </p:set>
                                    <p:animEffect transition="in" filter="wipe(down)">
                                      <p:cBhvr>
                                        <p:cTn id="67" dur="500"/>
                                        <p:tgtEl>
                                          <p:spTgt spid="1618"/>
                                        </p:tgtEl>
                                      </p:cBhvr>
                                    </p:animEffect>
                                  </p:childTnLst>
                                </p:cTn>
                              </p:par>
                            </p:childTnLst>
                          </p:cTn>
                        </p:par>
                        <p:par>
                          <p:cTn id="68" fill="hold">
                            <p:stCondLst>
                              <p:cond delay="500"/>
                            </p:stCondLst>
                            <p:childTnLst>
                              <p:par>
                                <p:cTn id="69" presetID="2" presetClass="entr" presetSubtype="1" fill="hold" grpId="14" nodeType="afterEffect">
                                  <p:stCondLst>
                                    <p:cond delay="1000"/>
                                  </p:stCondLst>
                                  <p:iterate>
                                    <p:tmAbs val="0"/>
                                  </p:iterate>
                                  <p:childTnLst>
                                    <p:set>
                                      <p:cBhvr>
                                        <p:cTn id="70" fill="hold"/>
                                        <p:tgtEl>
                                          <p:spTgt spid="1634"/>
                                        </p:tgtEl>
                                        <p:attrNameLst>
                                          <p:attrName>style.visibility</p:attrName>
                                        </p:attrNameLst>
                                      </p:cBhvr>
                                      <p:to>
                                        <p:strVal val="visible"/>
                                      </p:to>
                                    </p:set>
                                    <p:anim calcmode="lin" valueType="num">
                                      <p:cBhvr>
                                        <p:cTn id="71" dur="500" fill="hold"/>
                                        <p:tgtEl>
                                          <p:spTgt spid="1634"/>
                                        </p:tgtEl>
                                        <p:attrNameLst>
                                          <p:attrName>ppt_x</p:attrName>
                                        </p:attrNameLst>
                                      </p:cBhvr>
                                      <p:tavLst>
                                        <p:tav tm="0">
                                          <p:val>
                                            <p:strVal val="#ppt_x"/>
                                          </p:val>
                                        </p:tav>
                                        <p:tav tm="100000">
                                          <p:val>
                                            <p:strVal val="#ppt_x"/>
                                          </p:val>
                                        </p:tav>
                                      </p:tavLst>
                                    </p:anim>
                                    <p:anim calcmode="lin" valueType="num">
                                      <p:cBhvr>
                                        <p:cTn id="72" dur="500" fill="hold"/>
                                        <p:tgtEl>
                                          <p:spTgt spid="1634"/>
                                        </p:tgtEl>
                                        <p:attrNameLst>
                                          <p:attrName>ppt_y</p:attrName>
                                        </p:attrNameLst>
                                      </p:cBhvr>
                                      <p:tavLst>
                                        <p:tav tm="0">
                                          <p:val>
                                            <p:strVal val="0-#ppt_h/2"/>
                                          </p:val>
                                        </p:tav>
                                        <p:tav tm="100000">
                                          <p:val>
                                            <p:strVal val="#ppt_y"/>
                                          </p:val>
                                        </p:tav>
                                      </p:tavLst>
                                    </p:anim>
                                  </p:childTnLst>
                                </p:cTn>
                              </p:par>
                            </p:childTnLst>
                          </p:cTn>
                        </p:par>
                        <p:par>
                          <p:cTn id="73" fill="hold">
                            <p:stCondLst>
                              <p:cond delay="2000"/>
                            </p:stCondLst>
                            <p:childTnLst>
                              <p:par>
                                <p:cTn id="74" presetID="2" presetClass="entr" presetSubtype="4" fill="hold" grpId="15" nodeType="afterEffect">
                                  <p:stCondLst>
                                    <p:cond delay="0"/>
                                  </p:stCondLst>
                                  <p:iterate>
                                    <p:tmAbs val="0"/>
                                  </p:iterate>
                                  <p:childTnLst>
                                    <p:set>
                                      <p:cBhvr>
                                        <p:cTn id="75" fill="hold"/>
                                        <p:tgtEl>
                                          <p:spTgt spid="1635"/>
                                        </p:tgtEl>
                                        <p:attrNameLst>
                                          <p:attrName>style.visibility</p:attrName>
                                        </p:attrNameLst>
                                      </p:cBhvr>
                                      <p:to>
                                        <p:strVal val="visible"/>
                                      </p:to>
                                    </p:set>
                                    <p:anim calcmode="lin" valueType="num">
                                      <p:cBhvr>
                                        <p:cTn id="76" dur="500" fill="hold"/>
                                        <p:tgtEl>
                                          <p:spTgt spid="1635"/>
                                        </p:tgtEl>
                                        <p:attrNameLst>
                                          <p:attrName>ppt_x</p:attrName>
                                        </p:attrNameLst>
                                      </p:cBhvr>
                                      <p:tavLst>
                                        <p:tav tm="0">
                                          <p:val>
                                            <p:strVal val="#ppt_x"/>
                                          </p:val>
                                        </p:tav>
                                        <p:tav tm="100000">
                                          <p:val>
                                            <p:strVal val="#ppt_x"/>
                                          </p:val>
                                        </p:tav>
                                      </p:tavLst>
                                    </p:anim>
                                    <p:anim calcmode="lin" valueType="num">
                                      <p:cBhvr>
                                        <p:cTn id="77" dur="500" fill="hold"/>
                                        <p:tgtEl>
                                          <p:spTgt spid="1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 grpId="13" animBg="1" advAuto="0"/>
      <p:bldP spid="1620" grpId="11" animBg="1" advAuto="0"/>
      <p:bldP spid="1621" grpId="12" animBg="1" advAuto="0"/>
      <p:bldP spid="1622" grpId="2" animBg="1" advAuto="0"/>
      <p:bldP spid="1623" grpId="6" animBg="1" advAuto="0"/>
      <p:bldP spid="1624" grpId="1" animBg="1" advAuto="0"/>
      <p:bldP spid="1625" grpId="5" animBg="1" advAuto="0"/>
      <p:bldP spid="1626" grpId="4" animBg="1" advAuto="0"/>
      <p:bldP spid="1627" grpId="3" animBg="1" advAuto="0"/>
      <p:bldP spid="1628" grpId="8" animBg="1" advAuto="0"/>
      <p:bldP spid="1629" grpId="7" animBg="1" advAuto="0"/>
      <p:bldP spid="1630" grpId="10" animBg="1" advAuto="0"/>
      <p:bldP spid="1631" grpId="9" animBg="1" advAuto="0"/>
      <p:bldP spid="1634" grpId="14" animBg="1" advAuto="0"/>
      <p:bldP spid="1635" grpId="1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 name="Picture 4" descr="Picture 4"/>
          <p:cNvPicPr>
            <a:picLocks noChangeAspect="1"/>
          </p:cNvPicPr>
          <p:nvPr/>
        </p:nvPicPr>
        <p:blipFill>
          <a:blip r:embed="rId2"/>
          <a:stretch>
            <a:fillRect/>
          </a:stretch>
        </p:blipFill>
        <p:spPr>
          <a:xfrm>
            <a:off x="0" y="509587"/>
            <a:ext cx="9145589" cy="5838826"/>
          </a:xfrm>
          <a:prstGeom prst="rect">
            <a:avLst/>
          </a:prstGeom>
          <a:ln w="12700">
            <a:miter lim="400000"/>
          </a:ln>
        </p:spPr>
      </p:pic>
      <p:sp>
        <p:nvSpPr>
          <p:cNvPr id="1640" name="Rectangle 3"/>
          <p:cNvSpPr txBox="1">
            <a:spLocks noGrp="1"/>
          </p:cNvSpPr>
          <p:nvPr>
            <p:ph type="title" idx="4294967295"/>
          </p:nvPr>
        </p:nvSpPr>
        <p:spPr>
          <a:xfrm>
            <a:off x="-2" y="609600"/>
            <a:ext cx="8785699" cy="1143000"/>
          </a:xfrm>
          <a:prstGeom prst="rect">
            <a:avLst/>
          </a:prstGeom>
        </p:spPr>
        <p:txBody>
          <a:bodyPr/>
          <a:lstStyle>
            <a:lvl1pPr rtl="1">
              <a:defRPr b="1">
                <a:solidFill>
                  <a:schemeClr val="accent3">
                    <a:lumOff val="44000"/>
                  </a:schemeClr>
                </a:solidFill>
                <a:latin typeface="Arial"/>
                <a:ea typeface="Arial"/>
                <a:cs typeface="Arial"/>
                <a:sym typeface="Arial"/>
              </a:defRPr>
            </a:lvl1pPr>
          </a:lstStyle>
          <a:p>
            <a:r>
              <a:t>متى سيحدث الاختطاف؟</a:t>
            </a:r>
          </a:p>
        </p:txBody>
      </p:sp>
    </p:spTree>
  </p:cSld>
  <p:clrMapOvr>
    <a:masterClrMapping/>
  </p:clrMapOvr>
  <p:transition spd="med"/>
</p:sld>
</file>

<file path=ppt/theme/theme1.xml><?xml version="1.0" encoding="utf-8"?>
<a:theme xmlns:a="http://schemas.openxmlformats.org/drawingml/2006/main" name="Blank Presentation">
  <a:themeElements>
    <a:clrScheme name="Blank Presentatio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Blank Presentation">
      <a:majorFont>
        <a:latin typeface="Helvetica"/>
        <a:ea typeface="Helvetica"/>
        <a:cs typeface="Helvetica"/>
      </a:majorFont>
      <a:minorFont>
        <a:latin typeface="Times New Roman"/>
        <a:ea typeface="Times New Roman"/>
        <a:cs typeface="Times New Roman"/>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Blank Presentation">
      <a:majorFont>
        <a:latin typeface="Helvetica"/>
        <a:ea typeface="Helvetica"/>
        <a:cs typeface="Helvetica"/>
      </a:majorFont>
      <a:minorFont>
        <a:latin typeface="Times New Roman"/>
        <a:ea typeface="Times New Roman"/>
        <a:cs typeface="Times New Roman"/>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Blank Presentation">
  <a:themeElements>
    <a:clrScheme name="Blank Presentatio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Blank Presentation">
      <a:majorFont>
        <a:latin typeface="Helvetica"/>
        <a:ea typeface="Helvetica"/>
        <a:cs typeface="Helvetica"/>
      </a:majorFont>
      <a:minorFont>
        <a:latin typeface="Times New Roman"/>
        <a:ea typeface="Times New Roman"/>
        <a:cs typeface="Times New Roman"/>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Blank Presentatio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emplate/>
  <TotalTime>571</TotalTime>
  <Words>4182</Words>
  <Application>Microsoft Macintosh PowerPoint</Application>
  <PresentationFormat>On-screen Show (4:3)</PresentationFormat>
  <Paragraphs>545</Paragraphs>
  <Slides>63</Slides>
  <Notes>14</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63</vt:i4>
      </vt:variant>
    </vt:vector>
  </HeadingPairs>
  <TitlesOfParts>
    <vt:vector size="73" baseType="lpstr">
      <vt:lpstr>ＭＳ Ｐゴシック</vt:lpstr>
      <vt:lpstr>ヒラギノ角ゴ Pro W3</vt:lpstr>
      <vt:lpstr>Arial</vt:lpstr>
      <vt:lpstr>Bwgrki</vt:lpstr>
      <vt:lpstr>Calibri</vt:lpstr>
      <vt:lpstr>Comic Sans MS</vt:lpstr>
      <vt:lpstr>Times New Roman</vt:lpstr>
      <vt:lpstr>Blank Presentation</vt:lpstr>
      <vt:lpstr>25_Blank Presentation</vt:lpstr>
      <vt:lpstr>1_Blank Presentation</vt:lpstr>
      <vt:lpstr>عودة المسيح</vt:lpstr>
      <vt:lpstr>PowerPoint Presentation</vt:lpstr>
      <vt:lpstr>PowerPoint Presentation</vt:lpstr>
      <vt:lpstr>اللاألفية</vt:lpstr>
      <vt:lpstr>انتقادات اللاهوت العهدي</vt:lpstr>
      <vt:lpstr>PowerPoint Presentation</vt:lpstr>
      <vt:lpstr>عقيدة ما قبل الألفية</vt:lpstr>
      <vt:lpstr>التدبيرية</vt:lpstr>
      <vt:lpstr>متى سيحدث الاختطاف؟</vt:lpstr>
      <vt:lpstr>فيلادلفيا (رؤ 3: 7- 13)</vt:lpstr>
      <vt:lpstr>يعد المسيح بالكرامة أمام الأعداء (3: 9) </vt:lpstr>
      <vt:lpstr>التدبيرية</vt:lpstr>
      <vt:lpstr>حروف الجر اليونانية</vt:lpstr>
      <vt:lpstr>عقيدة ما قبل الألفية</vt:lpstr>
      <vt:lpstr>الاختطاف "قبل الضيقة"</vt:lpstr>
      <vt:lpstr>لماذا أنا من مؤمني الإختطاف قبل الضيقة؟</vt:lpstr>
      <vt:lpstr>الاختطاف "قبل الضيقة"</vt:lpstr>
      <vt:lpstr>الاختطاف "قبل الضيقة"</vt:lpstr>
      <vt:lpstr>الظهور الآخر الوحيد في العهد الجديد لـ ”أَحْفَظُكَ"(thre,w e,k)</vt:lpstr>
      <vt:lpstr>الاختطاف "قبل الضيقة"</vt:lpstr>
      <vt:lpstr>لماذا أنا من مؤمني الإختطاف قبل الضيقة؟</vt:lpstr>
      <vt:lpstr>الإختطاف "قبل الضيقة"</vt:lpstr>
      <vt:lpstr>لماذا أنا من مؤمني الإختطاف قبل الضيقة؟</vt:lpstr>
      <vt:lpstr>لماذا أنا من مؤمني الإختطاف قبل الضيقة؟</vt:lpstr>
      <vt:lpstr>لماذا أنا من مؤمني الإختطاف قبل الضيقة؟</vt:lpstr>
      <vt:lpstr>مراحل المجيء الثاني</vt:lpstr>
      <vt:lpstr>مراحل المجيء الثاني</vt:lpstr>
      <vt:lpstr>مراحل المجيء الثاني</vt:lpstr>
      <vt:lpstr>مراحل المجيء الثاني</vt:lpstr>
      <vt:lpstr>الاختطاف " وسط الضيقة "</vt:lpstr>
      <vt:lpstr>الاختطاف " بعد الضيقة "</vt:lpstr>
      <vt:lpstr>انتقادات للأختطاف "ما بعد الضيقة"</vt:lpstr>
      <vt:lpstr>لماذا أنا لست من مؤمني بعد الضيقة؟</vt:lpstr>
      <vt:lpstr>الاختطاف "قبل الضيقة"</vt:lpstr>
      <vt:lpstr>الاختطاف " الجزئي "</vt:lpstr>
      <vt:lpstr>"الغضب قبل"  الاختطاف</vt:lpstr>
      <vt:lpstr>نظرة عامة على المستقبل</vt:lpstr>
      <vt:lpstr>و الأموات في المسيح سيقومون أولاً (1 تس 4: 16ب)</vt:lpstr>
      <vt:lpstr>سوف نلتقي به في السحب</vt:lpstr>
      <vt:lpstr>Black</vt:lpstr>
      <vt:lpstr>"سوف نراه"</vt:lpstr>
      <vt:lpstr>ستنفتح السموات</vt:lpstr>
      <vt:lpstr>تحضيرًا لدخولهِ... </vt:lpstr>
      <vt:lpstr>ستصفق له النجوم برعود التسبيح</vt:lpstr>
      <vt:lpstr>النور العذب في عينية سيقوّي الذين ينتظرونه</vt:lpstr>
      <vt:lpstr>وسنراه حينئذ وجهًا لوجه</vt:lpstr>
      <vt:lpstr>سوف نراه</vt:lpstr>
      <vt:lpstr>...وجهًا لوجه في كل مجده</vt:lpstr>
      <vt:lpstr>سوف نراه</vt:lpstr>
      <vt:lpstr>...وجهًا لوجه ربنا ومخلصنا</vt:lpstr>
      <vt:lpstr>وستطلق الملائكة صيحة مجيئهِ</vt:lpstr>
      <vt:lpstr>وسينهض النائمون من أماكن سباتهم</vt:lpstr>
      <vt:lpstr>وأولئك الباقون سيتغيّرون في لحظة</vt:lpstr>
      <vt:lpstr>وسنراه حينئدٍ وجهًا لوجه</vt:lpstr>
      <vt:lpstr>سوف تراه</vt:lpstr>
      <vt:lpstr>...وجهًا لوجه في كل مجدهِ</vt:lpstr>
      <vt:lpstr>سوف نراه</vt:lpstr>
      <vt:lpstr>...وجهًا لوجه ربنا ومخلصنا</vt:lpstr>
      <vt:lpstr>سوف نراه، ربنا ومخلصنا!</vt:lpstr>
      <vt:lpstr>... ربنا ومخلصنا!</vt:lpstr>
      <vt:lpstr>سنعيش إلى الأبد مع الذي رمى النجوم في الفضاء!</vt:lpstr>
      <vt:lpstr>Black</vt:lpstr>
      <vt:lpstr>علم الأخرويات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عودة المسيح</dc:title>
  <dc:creator>Ramzi Nari</dc:creator>
  <cp:lastModifiedBy>Rick Griffith</cp:lastModifiedBy>
  <cp:revision>69</cp:revision>
  <dcterms:modified xsi:type="dcterms:W3CDTF">2024-01-06T05:41:48Z</dcterms:modified>
</cp:coreProperties>
</file>